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24" r:id="rId5"/>
    <p:sldId id="302" r:id="rId6"/>
    <p:sldId id="315" r:id="rId7"/>
    <p:sldId id="325" r:id="rId8"/>
    <p:sldId id="330" r:id="rId9"/>
    <p:sldId id="294" r:id="rId10"/>
    <p:sldId id="295" r:id="rId11"/>
    <p:sldId id="326" r:id="rId12"/>
    <p:sldId id="328" r:id="rId13"/>
    <p:sldId id="331" r:id="rId14"/>
    <p:sldId id="329" r:id="rId15"/>
    <p:sldId id="304"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5033" autoAdjust="0"/>
  </p:normalViewPr>
  <p:slideViewPr>
    <p:cSldViewPr snapToGrid="0">
      <p:cViewPr varScale="1">
        <p:scale>
          <a:sx n="86" d="100"/>
          <a:sy n="86" d="100"/>
        </p:scale>
        <p:origin x="498" y="84"/>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ney Price" userId="af12882b7945e6c9" providerId="LiveId" clId="{E2948F81-C8EA-4874-A9B8-8FF7DAF0028F}"/>
    <pc:docChg chg="undo custSel addSld delSld modSld sldOrd">
      <pc:chgData name="Brittney Price" userId="af12882b7945e6c9" providerId="LiveId" clId="{E2948F81-C8EA-4874-A9B8-8FF7DAF0028F}" dt="2023-01-31T00:53:58.137" v="2412" actId="20577"/>
      <pc:docMkLst>
        <pc:docMk/>
      </pc:docMkLst>
      <pc:sldChg chg="addSp delSp modSp mod setBg">
        <pc:chgData name="Brittney Price" userId="af12882b7945e6c9" providerId="LiveId" clId="{E2948F81-C8EA-4874-A9B8-8FF7DAF0028F}" dt="2023-01-28T15:33:57.461" v="604"/>
        <pc:sldMkLst>
          <pc:docMk/>
          <pc:sldMk cId="25800700" sldId="294"/>
        </pc:sldMkLst>
        <pc:spChg chg="mod">
          <ac:chgData name="Brittney Price" userId="af12882b7945e6c9" providerId="LiveId" clId="{E2948F81-C8EA-4874-A9B8-8FF7DAF0028F}" dt="2023-01-28T15:20:29.319" v="47" actId="20577"/>
          <ac:spMkLst>
            <pc:docMk/>
            <pc:sldMk cId="25800700" sldId="294"/>
            <ac:spMk id="8" creationId="{3EEDAF89-0ECD-416A-93E5-A300FF0B9702}"/>
          </ac:spMkLst>
        </pc:spChg>
        <pc:graphicFrameChg chg="del">
          <ac:chgData name="Brittney Price" userId="af12882b7945e6c9" providerId="LiveId" clId="{E2948F81-C8EA-4874-A9B8-8FF7DAF0028F}" dt="2023-01-28T15:19:31.218" v="0" actId="478"/>
          <ac:graphicFrameMkLst>
            <pc:docMk/>
            <pc:sldMk cId="25800700" sldId="294"/>
            <ac:graphicFrameMk id="16" creationId="{BBB34574-6177-4514-8D8E-C0DCBFBE0D93}"/>
          </ac:graphicFrameMkLst>
        </pc:graphicFrameChg>
        <pc:picChg chg="add mod">
          <ac:chgData name="Brittney Price" userId="af12882b7945e6c9" providerId="LiveId" clId="{E2948F81-C8EA-4874-A9B8-8FF7DAF0028F}" dt="2023-01-28T15:20:11.614" v="6" actId="1076"/>
          <ac:picMkLst>
            <pc:docMk/>
            <pc:sldMk cId="25800700" sldId="294"/>
            <ac:picMk id="3" creationId="{BC052796-7FCC-3345-FEC1-B94E6CFEDDFB}"/>
          </ac:picMkLst>
        </pc:picChg>
      </pc:sldChg>
      <pc:sldChg chg="addSp delSp modSp mod">
        <pc:chgData name="Brittney Price" userId="af12882b7945e6c9" providerId="LiveId" clId="{E2948F81-C8EA-4874-A9B8-8FF7DAF0028F}" dt="2023-01-28T15:23:34.504" v="206" actId="1076"/>
        <pc:sldMkLst>
          <pc:docMk/>
          <pc:sldMk cId="2575421478" sldId="295"/>
        </pc:sldMkLst>
        <pc:spChg chg="mod">
          <ac:chgData name="Brittney Price" userId="af12882b7945e6c9" providerId="LiveId" clId="{E2948F81-C8EA-4874-A9B8-8FF7DAF0028F}" dt="2023-01-28T15:23:34.504" v="206" actId="1076"/>
          <ac:spMkLst>
            <pc:docMk/>
            <pc:sldMk cId="2575421478" sldId="295"/>
            <ac:spMk id="5" creationId="{BA86A9EC-640F-47FB-AA92-2851B3012347}"/>
          </ac:spMkLst>
        </pc:spChg>
        <pc:graphicFrameChg chg="del">
          <ac:chgData name="Brittney Price" userId="af12882b7945e6c9" providerId="LiveId" clId="{E2948F81-C8EA-4874-A9B8-8FF7DAF0028F}" dt="2023-01-28T15:22:25.699" v="201" actId="478"/>
          <ac:graphicFrameMkLst>
            <pc:docMk/>
            <pc:sldMk cId="2575421478" sldId="295"/>
            <ac:graphicFrameMk id="8" creationId="{9A8E8C2A-A8BD-45E2-9295-7C18164F12B0}"/>
          </ac:graphicFrameMkLst>
        </pc:graphicFrameChg>
        <pc:picChg chg="add mod">
          <ac:chgData name="Brittney Price" userId="af12882b7945e6c9" providerId="LiveId" clId="{E2948F81-C8EA-4874-A9B8-8FF7DAF0028F}" dt="2023-01-28T15:23:18.490" v="205" actId="1076"/>
          <ac:picMkLst>
            <pc:docMk/>
            <pc:sldMk cId="2575421478" sldId="295"/>
            <ac:picMk id="3" creationId="{1FAF5EE9-4AB2-E568-5575-40A9A07D8F16}"/>
          </ac:picMkLst>
        </pc:picChg>
      </pc:sldChg>
      <pc:sldChg chg="modSp mod">
        <pc:chgData name="Brittney Price" userId="af12882b7945e6c9" providerId="LiveId" clId="{E2948F81-C8EA-4874-A9B8-8FF7DAF0028F}" dt="2023-01-28T16:06:56.463" v="1653" actId="20577"/>
        <pc:sldMkLst>
          <pc:docMk/>
          <pc:sldMk cId="1341901065" sldId="302"/>
        </pc:sldMkLst>
        <pc:spChg chg="mod">
          <ac:chgData name="Brittney Price" userId="af12882b7945e6c9" providerId="LiveId" clId="{E2948F81-C8EA-4874-A9B8-8FF7DAF0028F}" dt="2023-01-28T16:06:56.463" v="1653" actId="20577"/>
          <ac:spMkLst>
            <pc:docMk/>
            <pc:sldMk cId="1341901065" sldId="302"/>
            <ac:spMk id="7" creationId="{B21C28F5-3CA3-4B78-B5C9-550C00BB3174}"/>
          </ac:spMkLst>
        </pc:spChg>
      </pc:sldChg>
      <pc:sldChg chg="addSp delSp modSp mod">
        <pc:chgData name="Brittney Price" userId="af12882b7945e6c9" providerId="LiveId" clId="{E2948F81-C8EA-4874-A9B8-8FF7DAF0028F}" dt="2023-01-28T16:17:50.273" v="1778" actId="1076"/>
        <pc:sldMkLst>
          <pc:docMk/>
          <pc:sldMk cId="3401748718" sldId="304"/>
        </pc:sldMkLst>
        <pc:spChg chg="add del mod">
          <ac:chgData name="Brittney Price" userId="af12882b7945e6c9" providerId="LiveId" clId="{E2948F81-C8EA-4874-A9B8-8FF7DAF0028F}" dt="2023-01-28T16:15:43.174" v="1704" actId="478"/>
          <ac:spMkLst>
            <pc:docMk/>
            <pc:sldMk cId="3401748718" sldId="304"/>
            <ac:spMk id="6" creationId="{BF081B8C-4765-2E26-285F-38CDE013048F}"/>
          </ac:spMkLst>
        </pc:spChg>
        <pc:spChg chg="add del mod">
          <ac:chgData name="Brittney Price" userId="af12882b7945e6c9" providerId="LiveId" clId="{E2948F81-C8EA-4874-A9B8-8FF7DAF0028F}" dt="2023-01-28T16:15:40.818" v="1703" actId="478"/>
          <ac:spMkLst>
            <pc:docMk/>
            <pc:sldMk cId="3401748718" sldId="304"/>
            <ac:spMk id="8" creationId="{C6A9D650-8F6F-ACDE-5269-F573D5A6ADCF}"/>
          </ac:spMkLst>
        </pc:spChg>
        <pc:spChg chg="add del mod">
          <ac:chgData name="Brittney Price" userId="af12882b7945e6c9" providerId="LiveId" clId="{E2948F81-C8EA-4874-A9B8-8FF7DAF0028F}" dt="2023-01-28T16:15:40.818" v="1703" actId="478"/>
          <ac:spMkLst>
            <pc:docMk/>
            <pc:sldMk cId="3401748718" sldId="304"/>
            <ac:spMk id="10" creationId="{CB1A0748-5984-F55F-AEA9-E48F8203AC01}"/>
          </ac:spMkLst>
        </pc:spChg>
        <pc:spChg chg="add del mod">
          <ac:chgData name="Brittney Price" userId="af12882b7945e6c9" providerId="LiveId" clId="{E2948F81-C8EA-4874-A9B8-8FF7DAF0028F}" dt="2023-01-28T16:16:01.641" v="1709" actId="478"/>
          <ac:spMkLst>
            <pc:docMk/>
            <pc:sldMk cId="3401748718" sldId="304"/>
            <ac:spMk id="12" creationId="{87AA1EC4-1BC8-21FF-CD94-A5291473A82F}"/>
          </ac:spMkLst>
        </pc:spChg>
        <pc:spChg chg="add del mod">
          <ac:chgData name="Brittney Price" userId="af12882b7945e6c9" providerId="LiveId" clId="{E2948F81-C8EA-4874-A9B8-8FF7DAF0028F}" dt="2023-01-28T16:15:46.017" v="1705" actId="478"/>
          <ac:spMkLst>
            <pc:docMk/>
            <pc:sldMk cId="3401748718" sldId="304"/>
            <ac:spMk id="14" creationId="{FB0A8FDA-F27A-BA63-E389-D7C59CD636B2}"/>
          </ac:spMkLst>
        </pc:spChg>
        <pc:spChg chg="add del mod">
          <ac:chgData name="Brittney Price" userId="af12882b7945e6c9" providerId="LiveId" clId="{E2948F81-C8EA-4874-A9B8-8FF7DAF0028F}" dt="2023-01-28T16:15:46.017" v="1705" actId="478"/>
          <ac:spMkLst>
            <pc:docMk/>
            <pc:sldMk cId="3401748718" sldId="304"/>
            <ac:spMk id="16" creationId="{C9939767-6FB8-04E0-9764-7EDE73877D73}"/>
          </ac:spMkLst>
        </pc:spChg>
        <pc:spChg chg="add del mod">
          <ac:chgData name="Brittney Price" userId="af12882b7945e6c9" providerId="LiveId" clId="{E2948F81-C8EA-4874-A9B8-8FF7DAF0028F}" dt="2023-01-28T16:15:46.017" v="1705" actId="478"/>
          <ac:spMkLst>
            <pc:docMk/>
            <pc:sldMk cId="3401748718" sldId="304"/>
            <ac:spMk id="18" creationId="{01DBD83F-7F50-D936-8494-2C97E8824B6A}"/>
          </ac:spMkLst>
        </pc:spChg>
        <pc:spChg chg="add del mod">
          <ac:chgData name="Brittney Price" userId="af12882b7945e6c9" providerId="LiveId" clId="{E2948F81-C8EA-4874-A9B8-8FF7DAF0028F}" dt="2023-01-28T16:15:46.017" v="1705" actId="478"/>
          <ac:spMkLst>
            <pc:docMk/>
            <pc:sldMk cId="3401748718" sldId="304"/>
            <ac:spMk id="20" creationId="{7C33B83D-C37D-471F-72F8-F7F177D30793}"/>
          </ac:spMkLst>
        </pc:spChg>
        <pc:spChg chg="add del mod">
          <ac:chgData name="Brittney Price" userId="af12882b7945e6c9" providerId="LiveId" clId="{E2948F81-C8EA-4874-A9B8-8FF7DAF0028F}" dt="2023-01-28T16:15:46.017" v="1705" actId="478"/>
          <ac:spMkLst>
            <pc:docMk/>
            <pc:sldMk cId="3401748718" sldId="304"/>
            <ac:spMk id="22" creationId="{70B78686-7661-BFDF-CC04-7F78DF8F3F89}"/>
          </ac:spMkLst>
        </pc:spChg>
        <pc:spChg chg="add del mod">
          <ac:chgData name="Brittney Price" userId="af12882b7945e6c9" providerId="LiveId" clId="{E2948F81-C8EA-4874-A9B8-8FF7DAF0028F}" dt="2023-01-28T16:15:46.017" v="1705" actId="478"/>
          <ac:spMkLst>
            <pc:docMk/>
            <pc:sldMk cId="3401748718" sldId="304"/>
            <ac:spMk id="24" creationId="{A99F6731-1C1D-9D90-8744-3C952C33BB55}"/>
          </ac:spMkLst>
        </pc:spChg>
        <pc:spChg chg="mod">
          <ac:chgData name="Brittney Price" userId="af12882b7945e6c9" providerId="LiveId" clId="{E2948F81-C8EA-4874-A9B8-8FF7DAF0028F}" dt="2023-01-28T16:17:26.621" v="1775" actId="1076"/>
          <ac:spMkLst>
            <pc:docMk/>
            <pc:sldMk cId="3401748718" sldId="304"/>
            <ac:spMk id="25" creationId="{BCA14AB3-F8C5-4601-B349-EC1B8C7B603A}"/>
          </ac:spMkLst>
        </pc:spChg>
        <pc:spChg chg="mod">
          <ac:chgData name="Brittney Price" userId="af12882b7945e6c9" providerId="LiveId" clId="{E2948F81-C8EA-4874-A9B8-8FF7DAF0028F}" dt="2023-01-28T16:17:50.273" v="1778" actId="1076"/>
          <ac:spMkLst>
            <pc:docMk/>
            <pc:sldMk cId="3401748718" sldId="304"/>
            <ac:spMk id="27" creationId="{4C14EE69-4487-4814-AC77-72381087B098}"/>
          </ac:spMkLst>
        </pc:spChg>
        <pc:spChg chg="add del mod">
          <ac:chgData name="Brittney Price" userId="af12882b7945e6c9" providerId="LiveId" clId="{E2948F81-C8EA-4874-A9B8-8FF7DAF0028F}" dt="2023-01-28T16:16:37.008" v="1771" actId="478"/>
          <ac:spMkLst>
            <pc:docMk/>
            <pc:sldMk cId="3401748718" sldId="304"/>
            <ac:spMk id="28" creationId="{7C768277-0C23-F050-A607-B62FD46B1EA3}"/>
          </ac:spMkLst>
        </pc:spChg>
        <pc:spChg chg="del mod">
          <ac:chgData name="Brittney Price" userId="af12882b7945e6c9" providerId="LiveId" clId="{E2948F81-C8EA-4874-A9B8-8FF7DAF0028F}" dt="2023-01-28T16:16:37.008" v="1771" actId="478"/>
          <ac:spMkLst>
            <pc:docMk/>
            <pc:sldMk cId="3401748718" sldId="304"/>
            <ac:spMk id="29" creationId="{E83F2E96-9C2D-4D1E-96F8-93A9DB1304A0}"/>
          </ac:spMkLst>
        </pc:spChg>
        <pc:spChg chg="del">
          <ac:chgData name="Brittney Price" userId="af12882b7945e6c9" providerId="LiveId" clId="{E2948F81-C8EA-4874-A9B8-8FF7DAF0028F}" dt="2023-01-28T16:15:51.879" v="1706" actId="478"/>
          <ac:spMkLst>
            <pc:docMk/>
            <pc:sldMk cId="3401748718" sldId="304"/>
            <ac:spMk id="31" creationId="{97AB1F14-3A1E-4057-A473-9975BA59F012}"/>
          </ac:spMkLst>
        </pc:spChg>
        <pc:spChg chg="del">
          <ac:chgData name="Brittney Price" userId="af12882b7945e6c9" providerId="LiveId" clId="{E2948F81-C8EA-4874-A9B8-8FF7DAF0028F}" dt="2023-01-28T16:15:40.818" v="1703" actId="478"/>
          <ac:spMkLst>
            <pc:docMk/>
            <pc:sldMk cId="3401748718" sldId="304"/>
            <ac:spMk id="33" creationId="{2F15E5CC-C708-41FE-A7A3-053E1BC87F4F}"/>
          </ac:spMkLst>
        </pc:spChg>
        <pc:spChg chg="del">
          <ac:chgData name="Brittney Price" userId="af12882b7945e6c9" providerId="LiveId" clId="{E2948F81-C8EA-4874-A9B8-8FF7DAF0028F}" dt="2023-01-28T16:15:40.818" v="1703" actId="478"/>
          <ac:spMkLst>
            <pc:docMk/>
            <pc:sldMk cId="3401748718" sldId="304"/>
            <ac:spMk id="35" creationId="{7F4ED7E2-1BC8-493D-91C3-FB23BE9F244B}"/>
          </ac:spMkLst>
        </pc:spChg>
        <pc:spChg chg="del mod">
          <ac:chgData name="Brittney Price" userId="af12882b7945e6c9" providerId="LiveId" clId="{E2948F81-C8EA-4874-A9B8-8FF7DAF0028F}" dt="2023-01-28T16:15:40.818" v="1703" actId="478"/>
          <ac:spMkLst>
            <pc:docMk/>
            <pc:sldMk cId="3401748718" sldId="304"/>
            <ac:spMk id="36" creationId="{600F09FF-0051-4C2F-8747-35EDBE996D02}"/>
          </ac:spMkLst>
        </pc:spChg>
        <pc:spChg chg="del mod">
          <ac:chgData name="Brittney Price" userId="af12882b7945e6c9" providerId="LiveId" clId="{E2948F81-C8EA-4874-A9B8-8FF7DAF0028F}" dt="2023-01-28T16:15:40.818" v="1703" actId="478"/>
          <ac:spMkLst>
            <pc:docMk/>
            <pc:sldMk cId="3401748718" sldId="304"/>
            <ac:spMk id="37" creationId="{D525FBF8-C8AC-493A-AC3E-6E93DBC80B07}"/>
          </ac:spMkLst>
        </pc:spChg>
        <pc:spChg chg="del">
          <ac:chgData name="Brittney Price" userId="af12882b7945e6c9" providerId="LiveId" clId="{E2948F81-C8EA-4874-A9B8-8FF7DAF0028F}" dt="2023-01-28T16:15:30.514" v="1700" actId="478"/>
          <ac:spMkLst>
            <pc:docMk/>
            <pc:sldMk cId="3401748718" sldId="304"/>
            <ac:spMk id="38" creationId="{B122B5B8-1BE2-44F4-94EE-51D52B4D0424}"/>
          </ac:spMkLst>
        </pc:spChg>
        <pc:spChg chg="del">
          <ac:chgData name="Brittney Price" userId="af12882b7945e6c9" providerId="LiveId" clId="{E2948F81-C8EA-4874-A9B8-8FF7DAF0028F}" dt="2023-01-28T16:15:29.251" v="1699" actId="478"/>
          <ac:spMkLst>
            <pc:docMk/>
            <pc:sldMk cId="3401748718" sldId="304"/>
            <ac:spMk id="39" creationId="{4998361E-ED50-43C1-A2AE-2397B1E6CD5D}"/>
          </ac:spMkLst>
        </pc:spChg>
        <pc:picChg chg="add del mod">
          <ac:chgData name="Brittney Price" userId="af12882b7945e6c9" providerId="LiveId" clId="{E2948F81-C8EA-4874-A9B8-8FF7DAF0028F}" dt="2023-01-28T16:15:11.174" v="1671" actId="478"/>
          <ac:picMkLst>
            <pc:docMk/>
            <pc:sldMk cId="3401748718" sldId="304"/>
            <ac:picMk id="4" creationId="{5F52FE90-B709-94F7-9233-E1105AC8542E}"/>
          </ac:picMkLst>
        </pc:picChg>
        <pc:picChg chg="mod">
          <ac:chgData name="Brittney Price" userId="af12882b7945e6c9" providerId="LiveId" clId="{E2948F81-C8EA-4874-A9B8-8FF7DAF0028F}" dt="2023-01-28T16:17:26.621" v="1775" actId="1076"/>
          <ac:picMkLst>
            <pc:docMk/>
            <pc:sldMk cId="3401748718" sldId="304"/>
            <ac:picMk id="46" creationId="{BBCAE79E-A970-4D29-9B36-494E5FA58585}"/>
          </ac:picMkLst>
        </pc:picChg>
        <pc:picChg chg="del">
          <ac:chgData name="Brittney Price" userId="af12882b7945e6c9" providerId="LiveId" clId="{E2948F81-C8EA-4874-A9B8-8FF7DAF0028F}" dt="2023-01-28T16:15:21.080" v="1695" actId="478"/>
          <ac:picMkLst>
            <pc:docMk/>
            <pc:sldMk cId="3401748718" sldId="304"/>
            <ac:picMk id="48" creationId="{3DA3586E-5B97-49E4-B090-AD9D2A9C4F80}"/>
          </ac:picMkLst>
        </pc:picChg>
        <pc:picChg chg="del">
          <ac:chgData name="Brittney Price" userId="af12882b7945e6c9" providerId="LiveId" clId="{E2948F81-C8EA-4874-A9B8-8FF7DAF0028F}" dt="2023-01-28T16:15:21.900" v="1696" actId="478"/>
          <ac:picMkLst>
            <pc:docMk/>
            <pc:sldMk cId="3401748718" sldId="304"/>
            <ac:picMk id="50" creationId="{EC2CC961-DBF2-4A0D-A6B3-7A630D18573F}"/>
          </ac:picMkLst>
        </pc:picChg>
        <pc:picChg chg="del">
          <ac:chgData name="Brittney Price" userId="af12882b7945e6c9" providerId="LiveId" clId="{E2948F81-C8EA-4874-A9B8-8FF7DAF0028F}" dt="2023-01-28T16:15:22.964" v="1697" actId="478"/>
          <ac:picMkLst>
            <pc:docMk/>
            <pc:sldMk cId="3401748718" sldId="304"/>
            <ac:picMk id="52" creationId="{E531F544-C55C-4602-B4B8-F5660B7ED48E}"/>
          </ac:picMkLst>
        </pc:picChg>
        <pc:picChg chg="del">
          <ac:chgData name="Brittney Price" userId="af12882b7945e6c9" providerId="LiveId" clId="{E2948F81-C8EA-4874-A9B8-8FF7DAF0028F}" dt="2023-01-28T16:15:23.666" v="1698" actId="478"/>
          <ac:picMkLst>
            <pc:docMk/>
            <pc:sldMk cId="3401748718" sldId="304"/>
            <ac:picMk id="54" creationId="{7E965E64-2E65-4450-990B-C108B3B75B6F}"/>
          </ac:picMkLst>
        </pc:picChg>
      </pc:sldChg>
      <pc:sldChg chg="del">
        <pc:chgData name="Brittney Price" userId="af12882b7945e6c9" providerId="LiveId" clId="{E2948F81-C8EA-4874-A9B8-8FF7DAF0028F}" dt="2023-01-28T16:18:12.079" v="1780" actId="2696"/>
        <pc:sldMkLst>
          <pc:docMk/>
          <pc:sldMk cId="3007378520" sldId="310"/>
        </pc:sldMkLst>
      </pc:sldChg>
      <pc:sldChg chg="addSp delSp modSp mod">
        <pc:chgData name="Brittney Price" userId="af12882b7945e6c9" providerId="LiveId" clId="{E2948F81-C8EA-4874-A9B8-8FF7DAF0028F}" dt="2023-01-28T16:26:57.731" v="2406" actId="20577"/>
        <pc:sldMkLst>
          <pc:docMk/>
          <pc:sldMk cId="3903608907" sldId="311"/>
        </pc:sldMkLst>
        <pc:spChg chg="add del mod">
          <ac:chgData name="Brittney Price" userId="af12882b7945e6c9" providerId="LiveId" clId="{E2948F81-C8EA-4874-A9B8-8FF7DAF0028F}" dt="2023-01-28T16:22:48.498" v="1795" actId="478"/>
          <ac:spMkLst>
            <pc:docMk/>
            <pc:sldMk cId="3903608907" sldId="311"/>
            <ac:spMk id="3" creationId="{9B0E0C29-BD8F-4875-1206-04AF3248AD7D}"/>
          </ac:spMkLst>
        </pc:spChg>
        <pc:spChg chg="del">
          <ac:chgData name="Brittney Price" userId="af12882b7945e6c9" providerId="LiveId" clId="{E2948F81-C8EA-4874-A9B8-8FF7DAF0028F}" dt="2023-01-28T16:22:44.182" v="1793" actId="478"/>
          <ac:spMkLst>
            <pc:docMk/>
            <pc:sldMk cId="3903608907" sldId="311"/>
            <ac:spMk id="5" creationId="{960AED82-F4F3-044A-B30A-FD32531BD7DF}"/>
          </ac:spMkLst>
        </pc:spChg>
        <pc:spChg chg="add del mod">
          <ac:chgData name="Brittney Price" userId="af12882b7945e6c9" providerId="LiveId" clId="{E2948F81-C8EA-4874-A9B8-8FF7DAF0028F}" dt="2023-01-28T16:23:36.390" v="1804" actId="478"/>
          <ac:spMkLst>
            <pc:docMk/>
            <pc:sldMk cId="3903608907" sldId="311"/>
            <ac:spMk id="6" creationId="{81CAD564-0E9E-A254-93F2-0DD8992609E2}"/>
          </ac:spMkLst>
        </pc:spChg>
        <pc:spChg chg="del">
          <ac:chgData name="Brittney Price" userId="af12882b7945e6c9" providerId="LiveId" clId="{E2948F81-C8EA-4874-A9B8-8FF7DAF0028F}" dt="2023-01-28T16:22:44.182" v="1793" actId="478"/>
          <ac:spMkLst>
            <pc:docMk/>
            <pc:sldMk cId="3903608907" sldId="311"/>
            <ac:spMk id="8" creationId="{EFCE041C-95BD-44D2-B6C1-24D83ADE17A2}"/>
          </ac:spMkLst>
        </pc:spChg>
        <pc:spChg chg="del">
          <ac:chgData name="Brittney Price" userId="af12882b7945e6c9" providerId="LiveId" clId="{E2948F81-C8EA-4874-A9B8-8FF7DAF0028F}" dt="2023-01-28T16:23:06.770" v="1799" actId="478"/>
          <ac:spMkLst>
            <pc:docMk/>
            <pc:sldMk cId="3903608907" sldId="311"/>
            <ac:spMk id="9" creationId="{5EB1EB18-010F-4370-A5A6-0A68EC2345C4}"/>
          </ac:spMkLst>
        </pc:spChg>
        <pc:spChg chg="add del mod">
          <ac:chgData name="Brittney Price" userId="af12882b7945e6c9" providerId="LiveId" clId="{E2948F81-C8EA-4874-A9B8-8FF7DAF0028F}" dt="2023-01-28T16:22:58.978" v="1798" actId="478"/>
          <ac:spMkLst>
            <pc:docMk/>
            <pc:sldMk cId="3903608907" sldId="311"/>
            <ac:spMk id="10" creationId="{C21A03C4-0050-112A-AA09-8FA89E0D91E1}"/>
          </ac:spMkLst>
        </pc:spChg>
        <pc:spChg chg="del">
          <ac:chgData name="Brittney Price" userId="af12882b7945e6c9" providerId="LiveId" clId="{E2948F81-C8EA-4874-A9B8-8FF7DAF0028F}" dt="2023-01-28T16:22:44.182" v="1793" actId="478"/>
          <ac:spMkLst>
            <pc:docMk/>
            <pc:sldMk cId="3903608907" sldId="311"/>
            <ac:spMk id="11" creationId="{3F833AD6-5D57-BE44-8842-EAACC39A6BEE}"/>
          </ac:spMkLst>
        </pc:spChg>
        <pc:spChg chg="add del mod">
          <ac:chgData name="Brittney Price" userId="af12882b7945e6c9" providerId="LiveId" clId="{E2948F81-C8EA-4874-A9B8-8FF7DAF0028F}" dt="2023-01-28T16:22:58.978" v="1798" actId="478"/>
          <ac:spMkLst>
            <pc:docMk/>
            <pc:sldMk cId="3903608907" sldId="311"/>
            <ac:spMk id="13" creationId="{ADF3818B-7A2B-B653-F70F-E3A0A48D5455}"/>
          </ac:spMkLst>
        </pc:spChg>
        <pc:spChg chg="mod">
          <ac:chgData name="Brittney Price" userId="af12882b7945e6c9" providerId="LiveId" clId="{E2948F81-C8EA-4874-A9B8-8FF7DAF0028F}" dt="2023-01-28T16:26:57.731" v="2406" actId="20577"/>
          <ac:spMkLst>
            <pc:docMk/>
            <pc:sldMk cId="3903608907" sldId="311"/>
            <ac:spMk id="15" creationId="{69205F1B-456F-AF42-81AD-D646AEB4F714}"/>
          </ac:spMkLst>
        </pc:spChg>
        <pc:spChg chg="del">
          <ac:chgData name="Brittney Price" userId="af12882b7945e6c9" providerId="LiveId" clId="{E2948F81-C8EA-4874-A9B8-8FF7DAF0028F}" dt="2023-01-28T16:22:44.182" v="1793" actId="478"/>
          <ac:spMkLst>
            <pc:docMk/>
            <pc:sldMk cId="3903608907" sldId="311"/>
            <ac:spMk id="16" creationId="{F5DCF7EA-3411-4C0C-80B9-EA80529F6425}"/>
          </ac:spMkLst>
        </pc:spChg>
        <pc:spChg chg="add del mod">
          <ac:chgData name="Brittney Price" userId="af12882b7945e6c9" providerId="LiveId" clId="{E2948F81-C8EA-4874-A9B8-8FF7DAF0028F}" dt="2023-01-28T16:23:21.775" v="1802" actId="478"/>
          <ac:spMkLst>
            <pc:docMk/>
            <pc:sldMk cId="3903608907" sldId="311"/>
            <ac:spMk id="17" creationId="{41C60064-9A8C-7D50-5E37-6CD92D314AE3}"/>
          </ac:spMkLst>
        </pc:spChg>
        <pc:spChg chg="mod">
          <ac:chgData name="Brittney Price" userId="af12882b7945e6c9" providerId="LiveId" clId="{E2948F81-C8EA-4874-A9B8-8FF7DAF0028F}" dt="2023-01-28T16:26:47.540" v="2404" actId="1076"/>
          <ac:spMkLst>
            <pc:docMk/>
            <pc:sldMk cId="3903608907" sldId="311"/>
            <ac:spMk id="40" creationId="{B89E9C66-E38F-4FFF-B1A6-BA4E05DD831A}"/>
          </ac:spMkLst>
        </pc:spChg>
      </pc:sldChg>
      <pc:sldChg chg="del">
        <pc:chgData name="Brittney Price" userId="af12882b7945e6c9" providerId="LiveId" clId="{E2948F81-C8EA-4874-A9B8-8FF7DAF0028F}" dt="2023-01-28T16:18:40.423" v="1782" actId="2696"/>
        <pc:sldMkLst>
          <pc:docMk/>
          <pc:sldMk cId="4120671462" sldId="312"/>
        </pc:sldMkLst>
      </pc:sldChg>
      <pc:sldChg chg="del">
        <pc:chgData name="Brittney Price" userId="af12882b7945e6c9" providerId="LiveId" clId="{E2948F81-C8EA-4874-A9B8-8FF7DAF0028F}" dt="2023-01-28T16:18:34.948" v="1781" actId="2696"/>
        <pc:sldMkLst>
          <pc:docMk/>
          <pc:sldMk cId="715534863" sldId="313"/>
        </pc:sldMkLst>
      </pc:sldChg>
      <pc:sldChg chg="del">
        <pc:chgData name="Brittney Price" userId="af12882b7945e6c9" providerId="LiveId" clId="{E2948F81-C8EA-4874-A9B8-8FF7DAF0028F}" dt="2023-01-28T16:18:03.999" v="1779" actId="2696"/>
        <pc:sldMkLst>
          <pc:docMk/>
          <pc:sldMk cId="1856314060" sldId="314"/>
        </pc:sldMkLst>
      </pc:sldChg>
      <pc:sldChg chg="modSp mod">
        <pc:chgData name="Brittney Price" userId="af12882b7945e6c9" providerId="LiveId" clId="{E2948F81-C8EA-4874-A9B8-8FF7DAF0028F}" dt="2023-01-31T00:53:58.137" v="2412" actId="20577"/>
        <pc:sldMkLst>
          <pc:docMk/>
          <pc:sldMk cId="3696770303" sldId="315"/>
        </pc:sldMkLst>
        <pc:spChg chg="mod">
          <ac:chgData name="Brittney Price" userId="af12882b7945e6c9" providerId="LiveId" clId="{E2948F81-C8EA-4874-A9B8-8FF7DAF0028F}" dt="2023-01-31T00:53:58.137" v="2412" actId="20577"/>
          <ac:spMkLst>
            <pc:docMk/>
            <pc:sldMk cId="3696770303" sldId="315"/>
            <ac:spMk id="8" creationId="{6F03AADD-A4FE-4CE8-944C-3F9C9777F0AB}"/>
          </ac:spMkLst>
        </pc:spChg>
      </pc:sldChg>
      <pc:sldChg chg="modSp mod">
        <pc:chgData name="Brittney Price" userId="af12882b7945e6c9" providerId="LiveId" clId="{E2948F81-C8EA-4874-A9B8-8FF7DAF0028F}" dt="2023-01-28T15:28:18.285" v="601" actId="1076"/>
        <pc:sldMkLst>
          <pc:docMk/>
          <pc:sldMk cId="4101399790" sldId="326"/>
        </pc:sldMkLst>
        <pc:spChg chg="mod">
          <ac:chgData name="Brittney Price" userId="af12882b7945e6c9" providerId="LiveId" clId="{E2948F81-C8EA-4874-A9B8-8FF7DAF0028F}" dt="2023-01-28T15:27:26.320" v="594" actId="1076"/>
          <ac:spMkLst>
            <pc:docMk/>
            <pc:sldMk cId="4101399790" sldId="326"/>
            <ac:spMk id="5" creationId="{C0CA4A65-0235-4CB2-B09E-4E2D8F223034}"/>
          </ac:spMkLst>
        </pc:spChg>
        <pc:spChg chg="mod">
          <ac:chgData name="Brittney Price" userId="af12882b7945e6c9" providerId="LiveId" clId="{E2948F81-C8EA-4874-A9B8-8FF7DAF0028F}" dt="2023-01-28T15:28:18.285" v="601" actId="1076"/>
          <ac:spMkLst>
            <pc:docMk/>
            <pc:sldMk cId="4101399790" sldId="326"/>
            <ac:spMk id="8" creationId="{17DE5458-0766-49A5-8982-EF9557A6BB94}"/>
          </ac:spMkLst>
        </pc:spChg>
      </pc:sldChg>
      <pc:sldChg chg="delSp modSp new del mod ord">
        <pc:chgData name="Brittney Price" userId="af12882b7945e6c9" providerId="LiveId" clId="{E2948F81-C8EA-4874-A9B8-8FF7DAF0028F}" dt="2023-01-28T15:44:04.215" v="852" actId="2696"/>
        <pc:sldMkLst>
          <pc:docMk/>
          <pc:sldMk cId="3085615592" sldId="327"/>
        </pc:sldMkLst>
        <pc:spChg chg="del mod">
          <ac:chgData name="Brittney Price" userId="af12882b7945e6c9" providerId="LiveId" clId="{E2948F81-C8EA-4874-A9B8-8FF7DAF0028F}" dt="2023-01-28T15:43:52.294" v="851" actId="478"/>
          <ac:spMkLst>
            <pc:docMk/>
            <pc:sldMk cId="3085615592" sldId="327"/>
            <ac:spMk id="2" creationId="{7C3E6CC2-434E-B1C5-B628-2824D5DB32ED}"/>
          </ac:spMkLst>
        </pc:spChg>
        <pc:spChg chg="mod">
          <ac:chgData name="Brittney Price" userId="af12882b7945e6c9" providerId="LiveId" clId="{E2948F81-C8EA-4874-A9B8-8FF7DAF0028F}" dt="2023-01-28T15:43:19.213" v="845"/>
          <ac:spMkLst>
            <pc:docMk/>
            <pc:sldMk cId="3085615592" sldId="327"/>
            <ac:spMk id="4" creationId="{3378CA38-3003-913E-A0EC-D2B3B802B5E5}"/>
          </ac:spMkLst>
        </pc:spChg>
      </pc:sldChg>
      <pc:sldChg chg="addSp delSp modSp add mod ord">
        <pc:chgData name="Brittney Price" userId="af12882b7945e6c9" providerId="LiveId" clId="{E2948F81-C8EA-4874-A9B8-8FF7DAF0028F}" dt="2023-01-28T15:40:12.151" v="841" actId="9405"/>
        <pc:sldMkLst>
          <pc:docMk/>
          <pc:sldMk cId="3406697950" sldId="328"/>
        </pc:sldMkLst>
        <pc:spChg chg="mod">
          <ac:chgData name="Brittney Price" userId="af12882b7945e6c9" providerId="LiveId" clId="{E2948F81-C8EA-4874-A9B8-8FF7DAF0028F}" dt="2023-01-28T15:39:22.310" v="834" actId="1076"/>
          <ac:spMkLst>
            <pc:docMk/>
            <pc:sldMk cId="3406697950" sldId="328"/>
            <ac:spMk id="5" creationId="{BA86A9EC-640F-47FB-AA92-2851B3012347}"/>
          </ac:spMkLst>
        </pc:spChg>
        <pc:spChg chg="add mod">
          <ac:chgData name="Brittney Price" userId="af12882b7945e6c9" providerId="LiveId" clId="{E2948F81-C8EA-4874-A9B8-8FF7DAF0028F}" dt="2023-01-28T15:39:30.391" v="836" actId="14100"/>
          <ac:spMkLst>
            <pc:docMk/>
            <pc:sldMk cId="3406697950" sldId="328"/>
            <ac:spMk id="12" creationId="{7692089C-8374-A720-49E5-743C7046918E}"/>
          </ac:spMkLst>
        </pc:spChg>
        <pc:picChg chg="del">
          <ac:chgData name="Brittney Price" userId="af12882b7945e6c9" providerId="LiveId" clId="{E2948F81-C8EA-4874-A9B8-8FF7DAF0028F}" dt="2023-01-28T15:35:47.019" v="702" actId="478"/>
          <ac:picMkLst>
            <pc:docMk/>
            <pc:sldMk cId="3406697950" sldId="328"/>
            <ac:picMk id="3" creationId="{1FAF5EE9-4AB2-E568-5575-40A9A07D8F16}"/>
          </ac:picMkLst>
        </pc:picChg>
        <pc:picChg chg="add mod ord">
          <ac:chgData name="Brittney Price" userId="af12882b7945e6c9" providerId="LiveId" clId="{E2948F81-C8EA-4874-A9B8-8FF7DAF0028F}" dt="2023-01-28T15:39:19.590" v="833" actId="1076"/>
          <ac:picMkLst>
            <pc:docMk/>
            <pc:sldMk cId="3406697950" sldId="328"/>
            <ac:picMk id="4" creationId="{A9463599-4137-2746-17A1-D306D1318147}"/>
          </ac:picMkLst>
        </pc:picChg>
        <pc:inkChg chg="add del">
          <ac:chgData name="Brittney Price" userId="af12882b7945e6c9" providerId="LiveId" clId="{E2948F81-C8EA-4874-A9B8-8FF7DAF0028F}" dt="2023-01-28T15:37:07.949" v="714" actId="9405"/>
          <ac:inkMkLst>
            <pc:docMk/>
            <pc:sldMk cId="3406697950" sldId="328"/>
            <ac:inkMk id="6" creationId="{5131659F-BA14-D6DB-93AE-54463C553AF6}"/>
          </ac:inkMkLst>
        </pc:inkChg>
        <pc:inkChg chg="add del">
          <ac:chgData name="Brittney Price" userId="af12882b7945e6c9" providerId="LiveId" clId="{E2948F81-C8EA-4874-A9B8-8FF7DAF0028F}" dt="2023-01-28T15:39:58.496" v="839" actId="478"/>
          <ac:inkMkLst>
            <pc:docMk/>
            <pc:sldMk cId="3406697950" sldId="328"/>
            <ac:inkMk id="7" creationId="{9CBDD65A-E317-7055-BD95-1464B037D660}"/>
          </ac:inkMkLst>
        </pc:inkChg>
        <pc:inkChg chg="add del mod">
          <ac:chgData name="Brittney Price" userId="af12882b7945e6c9" providerId="LiveId" clId="{E2948F81-C8EA-4874-A9B8-8FF7DAF0028F}" dt="2023-01-28T15:39:56.487" v="838" actId="478"/>
          <ac:inkMkLst>
            <pc:docMk/>
            <pc:sldMk cId="3406697950" sldId="328"/>
            <ac:inkMk id="8" creationId="{F1AA1DDD-5D14-B663-D04E-451A8E70E637}"/>
          </ac:inkMkLst>
        </pc:inkChg>
        <pc:inkChg chg="add del">
          <ac:chgData name="Brittney Price" userId="af12882b7945e6c9" providerId="LiveId" clId="{E2948F81-C8EA-4874-A9B8-8FF7DAF0028F}" dt="2023-01-28T15:37:18.138" v="718" actId="9405"/>
          <ac:inkMkLst>
            <pc:docMk/>
            <pc:sldMk cId="3406697950" sldId="328"/>
            <ac:inkMk id="9" creationId="{0BB3B90A-9ECB-5F97-573A-7A6316D3A75C}"/>
          </ac:inkMkLst>
        </pc:inkChg>
        <pc:inkChg chg="add del">
          <ac:chgData name="Brittney Price" userId="af12882b7945e6c9" providerId="LiveId" clId="{E2948F81-C8EA-4874-A9B8-8FF7DAF0028F}" dt="2023-01-28T15:37:24.313" v="722" actId="9405"/>
          <ac:inkMkLst>
            <pc:docMk/>
            <pc:sldMk cId="3406697950" sldId="328"/>
            <ac:inkMk id="10" creationId="{59809100-6F91-3DD5-32B3-697066E4EE70}"/>
          </ac:inkMkLst>
        </pc:inkChg>
        <pc:inkChg chg="add del">
          <ac:chgData name="Brittney Price" userId="af12882b7945e6c9" providerId="LiveId" clId="{E2948F81-C8EA-4874-A9B8-8FF7DAF0028F}" dt="2023-01-28T15:37:23.636" v="721" actId="9405"/>
          <ac:inkMkLst>
            <pc:docMk/>
            <pc:sldMk cId="3406697950" sldId="328"/>
            <ac:inkMk id="11" creationId="{5E712CAF-36CB-A69D-5C97-7A58665773BC}"/>
          </ac:inkMkLst>
        </pc:inkChg>
        <pc:inkChg chg="add">
          <ac:chgData name="Brittney Price" userId="af12882b7945e6c9" providerId="LiveId" clId="{E2948F81-C8EA-4874-A9B8-8FF7DAF0028F}" dt="2023-01-28T15:40:08.159" v="840" actId="9405"/>
          <ac:inkMkLst>
            <pc:docMk/>
            <pc:sldMk cId="3406697950" sldId="328"/>
            <ac:inkMk id="13" creationId="{80E5D6BB-DBB0-3848-6F99-98836B6176A0}"/>
          </ac:inkMkLst>
        </pc:inkChg>
        <pc:inkChg chg="add">
          <ac:chgData name="Brittney Price" userId="af12882b7945e6c9" providerId="LiveId" clId="{E2948F81-C8EA-4874-A9B8-8FF7DAF0028F}" dt="2023-01-28T15:40:12.151" v="841" actId="9405"/>
          <ac:inkMkLst>
            <pc:docMk/>
            <pc:sldMk cId="3406697950" sldId="328"/>
            <ac:inkMk id="14" creationId="{B45BB13E-1FC3-C9E3-6418-074534E6CCA0}"/>
          </ac:inkMkLst>
        </pc:inkChg>
      </pc:sldChg>
      <pc:sldChg chg="delSp modSp add mod">
        <pc:chgData name="Brittney Price" userId="af12882b7945e6c9" providerId="LiveId" clId="{E2948F81-C8EA-4874-A9B8-8FF7DAF0028F}" dt="2023-01-28T16:13:20.970" v="1661" actId="1076"/>
        <pc:sldMkLst>
          <pc:docMk/>
          <pc:sldMk cId="60526446" sldId="329"/>
        </pc:sldMkLst>
        <pc:spChg chg="del mod">
          <ac:chgData name="Brittney Price" userId="af12882b7945e6c9" providerId="LiveId" clId="{E2948F81-C8EA-4874-A9B8-8FF7DAF0028F}" dt="2023-01-28T15:57:45.707" v="1169" actId="478"/>
          <ac:spMkLst>
            <pc:docMk/>
            <pc:sldMk cId="60526446" sldId="329"/>
            <ac:spMk id="2" creationId="{7C3E6CC2-434E-B1C5-B628-2824D5DB32ED}"/>
          </ac:spMkLst>
        </pc:spChg>
        <pc:spChg chg="mod">
          <ac:chgData name="Brittney Price" userId="af12882b7945e6c9" providerId="LiveId" clId="{E2948F81-C8EA-4874-A9B8-8FF7DAF0028F}" dt="2023-01-28T16:04:56.282" v="1588" actId="1076"/>
          <ac:spMkLst>
            <pc:docMk/>
            <pc:sldMk cId="60526446" sldId="329"/>
            <ac:spMk id="3" creationId="{E502B212-9803-E2DF-DEAE-DEF33C9735E0}"/>
          </ac:spMkLst>
        </pc:spChg>
        <pc:spChg chg="mod">
          <ac:chgData name="Brittney Price" userId="af12882b7945e6c9" providerId="LiveId" clId="{E2948F81-C8EA-4874-A9B8-8FF7DAF0028F}" dt="2023-01-28T16:13:20.970" v="1661" actId="1076"/>
          <ac:spMkLst>
            <pc:docMk/>
            <pc:sldMk cId="60526446" sldId="329"/>
            <ac:spMk id="4" creationId="{3378CA38-3003-913E-A0EC-D2B3B802B5E5}"/>
          </ac:spMkLst>
        </pc:spChg>
      </pc:sldChg>
      <pc:sldChg chg="modSp add mod ord">
        <pc:chgData name="Brittney Price" userId="af12882b7945e6c9" providerId="LiveId" clId="{E2948F81-C8EA-4874-A9B8-8FF7DAF0028F}" dt="2023-01-28T15:46:22.464" v="894" actId="1076"/>
        <pc:sldMkLst>
          <pc:docMk/>
          <pc:sldMk cId="2827110331" sldId="330"/>
        </pc:sldMkLst>
        <pc:spChg chg="mod">
          <ac:chgData name="Brittney Price" userId="af12882b7945e6c9" providerId="LiveId" clId="{E2948F81-C8EA-4874-A9B8-8FF7DAF0028F}" dt="2023-01-28T15:46:14.816" v="892" actId="1076"/>
          <ac:spMkLst>
            <pc:docMk/>
            <pc:sldMk cId="2827110331" sldId="330"/>
            <ac:spMk id="2" creationId="{F6CA4448-4930-46E0-AD53-50021D9DCF2B}"/>
          </ac:spMkLst>
        </pc:spChg>
        <pc:spChg chg="mod">
          <ac:chgData name="Brittney Price" userId="af12882b7945e6c9" providerId="LiveId" clId="{E2948F81-C8EA-4874-A9B8-8FF7DAF0028F}" dt="2023-01-28T15:46:22.464" v="894" actId="1076"/>
          <ac:spMkLst>
            <pc:docMk/>
            <pc:sldMk cId="2827110331" sldId="330"/>
            <ac:spMk id="3" creationId="{123F6824-E409-4436-9F53-FF50E9FB0CC0}"/>
          </ac:spMkLst>
        </pc:spChg>
        <pc:spChg chg="mod">
          <ac:chgData name="Brittney Price" userId="af12882b7945e6c9" providerId="LiveId" clId="{E2948F81-C8EA-4874-A9B8-8FF7DAF0028F}" dt="2023-01-28T15:46:18.642" v="893" actId="1076"/>
          <ac:spMkLst>
            <pc:docMk/>
            <pc:sldMk cId="2827110331" sldId="330"/>
            <ac:spMk id="4" creationId="{E1A59C11-3050-4901-B63B-0164B191B9E5}"/>
          </ac:spMkLst>
        </pc:spChg>
        <pc:picChg chg="mod">
          <ac:chgData name="Brittney Price" userId="af12882b7945e6c9" providerId="LiveId" clId="{E2948F81-C8EA-4874-A9B8-8FF7DAF0028F}" dt="2023-01-28T15:44:33.236" v="856" actId="1076"/>
          <ac:picMkLst>
            <pc:docMk/>
            <pc:sldMk cId="2827110331" sldId="330"/>
            <ac:picMk id="20" creationId="{2EC47CED-7A85-4080-9C7C-3921E48924A7}"/>
          </ac:picMkLst>
        </pc:picChg>
      </pc:sldChg>
      <pc:sldChg chg="addSp delSp modSp add mod">
        <pc:chgData name="Brittney Price" userId="af12882b7945e6c9" providerId="LiveId" clId="{E2948F81-C8EA-4874-A9B8-8FF7DAF0028F}" dt="2023-01-28T15:56:52.688" v="1147" actId="20577"/>
        <pc:sldMkLst>
          <pc:docMk/>
          <pc:sldMk cId="3449799800" sldId="331"/>
        </pc:sldMkLst>
        <pc:spChg chg="mod">
          <ac:chgData name="Brittney Price" userId="af12882b7945e6c9" providerId="LiveId" clId="{E2948F81-C8EA-4874-A9B8-8FF7DAF0028F}" dt="2023-01-28T15:50:58.978" v="952" actId="1076"/>
          <ac:spMkLst>
            <pc:docMk/>
            <pc:sldMk cId="3449799800" sldId="331"/>
            <ac:spMk id="5" creationId="{BA86A9EC-640F-47FB-AA92-2851B3012347}"/>
          </ac:spMkLst>
        </pc:spChg>
        <pc:spChg chg="add mod">
          <ac:chgData name="Brittney Price" userId="af12882b7945e6c9" providerId="LiveId" clId="{E2948F81-C8EA-4874-A9B8-8FF7DAF0028F}" dt="2023-01-28T15:56:52.688" v="1147" actId="20577"/>
          <ac:spMkLst>
            <pc:docMk/>
            <pc:sldMk cId="3449799800" sldId="331"/>
            <ac:spMk id="6" creationId="{CF523C06-619D-A027-6E57-EA532FA04A86}"/>
          </ac:spMkLst>
        </pc:spChg>
        <pc:spChg chg="del mod">
          <ac:chgData name="Brittney Price" userId="af12882b7945e6c9" providerId="LiveId" clId="{E2948F81-C8EA-4874-A9B8-8FF7DAF0028F}" dt="2023-01-28T15:51:41.219" v="960"/>
          <ac:spMkLst>
            <pc:docMk/>
            <pc:sldMk cId="3449799800" sldId="331"/>
            <ac:spMk id="12" creationId="{7692089C-8374-A720-49E5-743C7046918E}"/>
          </ac:spMkLst>
        </pc:spChg>
        <pc:picChg chg="add mod">
          <ac:chgData name="Brittney Price" userId="af12882b7945e6c9" providerId="LiveId" clId="{E2948F81-C8EA-4874-A9B8-8FF7DAF0028F}" dt="2023-01-28T15:51:39.533" v="958" actId="1076"/>
          <ac:picMkLst>
            <pc:docMk/>
            <pc:sldMk cId="3449799800" sldId="331"/>
            <ac:picMk id="3" creationId="{85D0D02B-D468-F93D-BA0F-813AE38F6744}"/>
          </ac:picMkLst>
        </pc:picChg>
        <pc:picChg chg="del">
          <ac:chgData name="Brittney Price" userId="af12882b7945e6c9" providerId="LiveId" clId="{E2948F81-C8EA-4874-A9B8-8FF7DAF0028F}" dt="2023-01-28T15:50:40.935" v="947" actId="478"/>
          <ac:picMkLst>
            <pc:docMk/>
            <pc:sldMk cId="3449799800" sldId="331"/>
            <ac:picMk id="4" creationId="{A9463599-4137-2746-17A1-D306D1318147}"/>
          </ac:picMkLst>
        </pc:picChg>
        <pc:inkChg chg="del">
          <ac:chgData name="Brittney Price" userId="af12882b7945e6c9" providerId="LiveId" clId="{E2948F81-C8EA-4874-A9B8-8FF7DAF0028F}" dt="2023-01-28T15:50:43.759" v="948" actId="478"/>
          <ac:inkMkLst>
            <pc:docMk/>
            <pc:sldMk cId="3449799800" sldId="331"/>
            <ac:inkMk id="13" creationId="{80E5D6BB-DBB0-3848-6F99-98836B6176A0}"/>
          </ac:inkMkLst>
        </pc:inkChg>
        <pc:inkChg chg="del">
          <ac:chgData name="Brittney Price" userId="af12882b7945e6c9" providerId="LiveId" clId="{E2948F81-C8EA-4874-A9B8-8FF7DAF0028F}" dt="2023-01-28T15:50:44.782" v="949" actId="478"/>
          <ac:inkMkLst>
            <pc:docMk/>
            <pc:sldMk cId="3449799800" sldId="331"/>
            <ac:inkMk id="14" creationId="{B45BB13E-1FC3-C9E3-6418-074534E6CCA0}"/>
          </ac:inkMkLst>
        </pc:inkChg>
      </pc:sldChg>
      <pc:sldChg chg="new del">
        <pc:chgData name="Brittney Price" userId="af12882b7945e6c9" providerId="LiveId" clId="{E2948F81-C8EA-4874-A9B8-8FF7DAF0028F}" dt="2023-01-28T16:28:20.196" v="2408" actId="2696"/>
        <pc:sldMkLst>
          <pc:docMk/>
          <pc:sldMk cId="4022693687" sldId="33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1/30/2023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8T15:40:08.15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0,'860'0,"-845"1,1 1,-1 1,0 0,0 0,0 2,-1 0,24 11,3 1,-19-9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8T15:40:12.1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0,'1032'0,"-1022"0,1 1,-1 0,20 4,-8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1/30/2023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
        <p:nvSpPr>
          <p:cNvPr id="5" name="Footer Placeholder 4">
            <a:extLst>
              <a:ext uri="{FF2B5EF4-FFF2-40B4-BE49-F238E27FC236}">
                <a16:creationId xmlns:a16="http://schemas.microsoft.com/office/drawing/2014/main" id="{E7FBDB20-373E-B5C1-4CAF-647011ACD347}"/>
              </a:ext>
            </a:extLst>
          </p:cNvPr>
          <p:cNvSpPr>
            <a:spLocks noGrp="1"/>
          </p:cNvSpPr>
          <p:nvPr>
            <p:ph type="ftr" sz="quarter" idx="4"/>
          </p:nvPr>
        </p:nvSpPr>
        <p:spPr/>
        <p:txBody>
          <a:bodyPr/>
          <a:lstStyle/>
          <a:p>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
        <p:nvSpPr>
          <p:cNvPr id="5" name="Footer Placeholder 4">
            <a:extLst>
              <a:ext uri="{FF2B5EF4-FFF2-40B4-BE49-F238E27FC236}">
                <a16:creationId xmlns:a16="http://schemas.microsoft.com/office/drawing/2014/main" id="{185FA2E6-04CA-8BD9-E730-8BEB8F492498}"/>
              </a:ext>
            </a:extLst>
          </p:cNvPr>
          <p:cNvSpPr>
            <a:spLocks noGrp="1"/>
          </p:cNvSpPr>
          <p:nvPr>
            <p:ph type="ftr" sz="quarter" idx="4"/>
          </p:nvPr>
        </p:nvSpPr>
        <p:spPr/>
        <p:txBody>
          <a:bodyPr/>
          <a:lstStyle/>
          <a:p>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1/30/2023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899061"/>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3727174" y="2576760"/>
            <a:ext cx="4898717" cy="1695637"/>
          </a:xfrm>
        </p:spPr>
        <p:txBody>
          <a:bodyPr/>
          <a:lstStyle/>
          <a:p>
            <a:r>
              <a:rPr lang="en-US" sz="3600" dirty="0"/>
              <a:t>Is work experience an accurate predictor of job placement?</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NJIT Data Science &amp; Analytics</a:t>
            </a:r>
          </a:p>
          <a:p>
            <a:r>
              <a:rPr lang="en-US" dirty="0"/>
              <a:t>Milestone 3 Project 1/2023</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910D638B-4D9F-C489-EA8D-CDB9FD94EA8E}"/>
              </a:ext>
            </a:extLst>
          </p:cNvPr>
          <p:cNvSpPr>
            <a:spLocks noGrp="1"/>
          </p:cNvSpPr>
          <p:nvPr>
            <p:ph type="body" sz="quarter" idx="11"/>
          </p:nvPr>
        </p:nvSpPr>
        <p:spPr>
          <a:xfrm>
            <a:off x="6096000" y="4620707"/>
            <a:ext cx="1687726" cy="490538"/>
          </a:xfrm>
        </p:spPr>
        <p:txBody>
          <a:bodyPr/>
          <a:lstStyle/>
          <a:p>
            <a:r>
              <a:rPr lang="en-US" sz="2000" b="0" dirty="0"/>
              <a:t>Brittney Price</a:t>
            </a:r>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457200" y="48389"/>
            <a:ext cx="11487665" cy="908102"/>
          </a:xfrm>
        </p:spPr>
        <p:txBody>
          <a:bodyPr/>
          <a:lstStyle/>
          <a:p>
            <a:r>
              <a:rPr lang="en-US" dirty="0"/>
              <a:t>I also ran a check for feature importance</a:t>
            </a:r>
          </a:p>
        </p:txBody>
      </p:sp>
      <p:pic>
        <p:nvPicPr>
          <p:cNvPr id="3" name="Picture 2" descr="Table&#10;&#10;Description automatically generated with medium confidence">
            <a:extLst>
              <a:ext uri="{FF2B5EF4-FFF2-40B4-BE49-F238E27FC236}">
                <a16:creationId xmlns:a16="http://schemas.microsoft.com/office/drawing/2014/main" id="{85D0D02B-D468-F93D-BA0F-813AE38F6744}"/>
              </a:ext>
            </a:extLst>
          </p:cNvPr>
          <p:cNvPicPr>
            <a:picLocks noChangeAspect="1"/>
          </p:cNvPicPr>
          <p:nvPr/>
        </p:nvPicPr>
        <p:blipFill>
          <a:blip r:embed="rId2"/>
          <a:stretch>
            <a:fillRect/>
          </a:stretch>
        </p:blipFill>
        <p:spPr>
          <a:xfrm>
            <a:off x="1742710" y="925656"/>
            <a:ext cx="8916644" cy="4934639"/>
          </a:xfrm>
          <a:prstGeom prst="rect">
            <a:avLst/>
          </a:prstGeom>
        </p:spPr>
      </p:pic>
      <p:sp>
        <p:nvSpPr>
          <p:cNvPr id="6" name="TextBox 5">
            <a:extLst>
              <a:ext uri="{FF2B5EF4-FFF2-40B4-BE49-F238E27FC236}">
                <a16:creationId xmlns:a16="http://schemas.microsoft.com/office/drawing/2014/main" id="{CF523C06-619D-A027-6E57-EA532FA04A86}"/>
              </a:ext>
            </a:extLst>
          </p:cNvPr>
          <p:cNvSpPr txBox="1"/>
          <p:nvPr/>
        </p:nvSpPr>
        <p:spPr>
          <a:xfrm>
            <a:off x="457200" y="5860295"/>
            <a:ext cx="11343503" cy="646331"/>
          </a:xfrm>
          <a:prstGeom prst="rect">
            <a:avLst/>
          </a:prstGeom>
          <a:noFill/>
        </p:spPr>
        <p:txBody>
          <a:bodyPr wrap="square" rtlCol="0">
            <a:spAutoFit/>
          </a:bodyPr>
          <a:lstStyle/>
          <a:p>
            <a:pPr algn="ctr"/>
            <a:r>
              <a:rPr lang="en-US" dirty="0"/>
              <a:t>It appears that a candidates’ percentage of marks in their undergrad have the highest impact on job placement </a:t>
            </a:r>
          </a:p>
          <a:p>
            <a:pPr algn="ctr"/>
            <a:r>
              <a:rPr lang="en-US" dirty="0"/>
              <a:t>(I thought it would have been work experience for sure!)</a:t>
            </a:r>
          </a:p>
        </p:txBody>
      </p:sp>
    </p:spTree>
    <p:extLst>
      <p:ext uri="{BB962C8B-B14F-4D97-AF65-F5344CB8AC3E}">
        <p14:creationId xmlns:p14="http://schemas.microsoft.com/office/powerpoint/2010/main" val="344979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02B212-9803-E2DF-DEAE-DEF33C9735E0}"/>
              </a:ext>
            </a:extLst>
          </p:cNvPr>
          <p:cNvSpPr>
            <a:spLocks noGrp="1"/>
          </p:cNvSpPr>
          <p:nvPr>
            <p:ph type="body" sz="quarter" idx="11"/>
          </p:nvPr>
        </p:nvSpPr>
        <p:spPr>
          <a:xfrm>
            <a:off x="4984277" y="926757"/>
            <a:ext cx="2223446" cy="490538"/>
          </a:xfrm>
        </p:spPr>
        <p:txBody>
          <a:bodyPr/>
          <a:lstStyle/>
          <a:p>
            <a:r>
              <a:rPr lang="en-US" sz="3200" dirty="0"/>
              <a:t>Takeaways:</a:t>
            </a:r>
          </a:p>
        </p:txBody>
      </p:sp>
      <p:sp>
        <p:nvSpPr>
          <p:cNvPr id="4" name="Title 3">
            <a:extLst>
              <a:ext uri="{FF2B5EF4-FFF2-40B4-BE49-F238E27FC236}">
                <a16:creationId xmlns:a16="http://schemas.microsoft.com/office/drawing/2014/main" id="{3378CA38-3003-913E-A0EC-D2B3B802B5E5}"/>
              </a:ext>
            </a:extLst>
          </p:cNvPr>
          <p:cNvSpPr>
            <a:spLocks noGrp="1"/>
          </p:cNvSpPr>
          <p:nvPr>
            <p:ph type="title"/>
          </p:nvPr>
        </p:nvSpPr>
        <p:spPr>
          <a:xfrm>
            <a:off x="4058165" y="1330797"/>
            <a:ext cx="4075670" cy="4402355"/>
          </a:xfrm>
        </p:spPr>
        <p:txBody>
          <a:bodyPr/>
          <a:lstStyle/>
          <a:p>
            <a:r>
              <a:rPr lang="en-US" sz="2400" dirty="0"/>
              <a:t>1. Undergrad grades seem to have the highest impact on job placement</a:t>
            </a:r>
            <a:br>
              <a:rPr lang="en-US" sz="2400" dirty="0"/>
            </a:br>
            <a:r>
              <a:rPr lang="en-US" sz="2400" dirty="0"/>
              <a:t>2. Followed by exam scores during their graduate courses</a:t>
            </a:r>
            <a:br>
              <a:rPr lang="en-US" sz="2400" dirty="0"/>
            </a:br>
            <a:r>
              <a:rPr lang="en-US" sz="2400" dirty="0"/>
              <a:t>3. Work experience didn’t have as much of an impact as expected, although it was still statistically significant</a:t>
            </a:r>
            <a:br>
              <a:rPr lang="en-US" sz="2400" dirty="0"/>
            </a:br>
            <a:r>
              <a:rPr lang="en-US" sz="2400" dirty="0"/>
              <a:t>4. People who went into Marketing &amp; Finance had better job placement than people who went into Marketing </a:t>
            </a:r>
            <a:br>
              <a:rPr lang="en-US" sz="2400" dirty="0"/>
            </a:br>
            <a:r>
              <a:rPr lang="en-US" sz="2400" dirty="0"/>
              <a:t>&amp; HR</a:t>
            </a:r>
          </a:p>
        </p:txBody>
      </p:sp>
    </p:spTree>
    <p:extLst>
      <p:ext uri="{BB962C8B-B14F-4D97-AF65-F5344CB8AC3E}">
        <p14:creationId xmlns:p14="http://schemas.microsoft.com/office/powerpoint/2010/main" val="6052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Team</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a:blip r:embed="rId2"/>
          <a:srcRect t="8464" b="8464"/>
          <a:stretch/>
        </p:blipFill>
        <p:spPr>
          <a:xfrm>
            <a:off x="5353507" y="2148840"/>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a:xfrm>
            <a:off x="5021838" y="3766050"/>
            <a:ext cx="2139696" cy="344312"/>
          </a:xfrm>
        </p:spPr>
        <p:txBody>
          <a:bodyPr/>
          <a:lstStyle/>
          <a:p>
            <a:r>
              <a:rPr lang="en-US" dirty="0"/>
              <a:t>Brittney Price</a:t>
            </a:r>
          </a:p>
        </p:txBody>
      </p:sp>
      <p:sp>
        <p:nvSpPr>
          <p:cNvPr id="27" name="Text Placeholder 26">
            <a:extLst>
              <a:ext uri="{FF2B5EF4-FFF2-40B4-BE49-F238E27FC236}">
                <a16:creationId xmlns:a16="http://schemas.microsoft.com/office/drawing/2014/main" id="{4C14EE69-4487-4814-AC77-72381087B098}"/>
              </a:ext>
            </a:extLst>
          </p:cNvPr>
          <p:cNvSpPr>
            <a:spLocks noGrp="1"/>
          </p:cNvSpPr>
          <p:nvPr>
            <p:ph type="body" sz="quarter" idx="11"/>
          </p:nvPr>
        </p:nvSpPr>
        <p:spPr>
          <a:xfrm>
            <a:off x="4460681" y="4230026"/>
            <a:ext cx="3282638" cy="344312"/>
          </a:xfrm>
        </p:spPr>
        <p:txBody>
          <a:bodyPr/>
          <a:lstStyle/>
          <a:p>
            <a:pPr algn="l"/>
            <a:r>
              <a:rPr lang="en-US" dirty="0"/>
              <a:t>NJIT Data Science &amp; Analytics Student</a:t>
            </a:r>
          </a:p>
          <a:p>
            <a:pPr algn="l"/>
            <a:r>
              <a:rPr lang="en-US" dirty="0"/>
              <a:t>Data Analyst</a:t>
            </a:r>
          </a:p>
        </p:txBody>
      </p:sp>
    </p:spTree>
    <p:extLst>
      <p:ext uri="{BB962C8B-B14F-4D97-AF65-F5344CB8AC3E}">
        <p14:creationId xmlns:p14="http://schemas.microsoft.com/office/powerpoint/2010/main" val="340174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704335" y="1180163"/>
            <a:ext cx="4275138" cy="830997"/>
          </a:xfrm>
        </p:spPr>
        <p:txBody>
          <a:bodyPr/>
          <a:lstStyle/>
          <a:p>
            <a:r>
              <a:rPr lang="en-US" dirty="0"/>
              <a:t>Conclusion</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sp>
        <p:nvSpPr>
          <p:cNvPr id="15" name="Text Placeholder 14">
            <a:extLst>
              <a:ext uri="{FF2B5EF4-FFF2-40B4-BE49-F238E27FC236}">
                <a16:creationId xmlns:a16="http://schemas.microsoft.com/office/drawing/2014/main" id="{69205F1B-456F-AF42-81AD-D646AEB4F714}"/>
              </a:ext>
            </a:extLst>
          </p:cNvPr>
          <p:cNvSpPr>
            <a:spLocks noGrp="1"/>
          </p:cNvSpPr>
          <p:nvPr>
            <p:ph type="body" sz="quarter" idx="16"/>
          </p:nvPr>
        </p:nvSpPr>
        <p:spPr>
          <a:xfrm>
            <a:off x="704335" y="2668182"/>
            <a:ext cx="10827265" cy="2935288"/>
          </a:xfrm>
        </p:spPr>
        <p:txBody>
          <a:bodyPr/>
          <a:lstStyle/>
          <a:p>
            <a:r>
              <a:rPr lang="en-US" dirty="0"/>
              <a:t>A lot of factors affect job placement.</a:t>
            </a:r>
          </a:p>
          <a:p>
            <a:r>
              <a:rPr lang="en-US" dirty="0"/>
              <a:t>Work experience doesn’t have as much of an impact as I thought.</a:t>
            </a:r>
          </a:p>
          <a:p>
            <a:r>
              <a:rPr lang="en-US" dirty="0"/>
              <a:t>Going into Finance seems to be a good path right now for those that aren’t sure what they want to do with their careers.</a:t>
            </a:r>
          </a:p>
          <a:p>
            <a:r>
              <a:rPr lang="en-US" dirty="0"/>
              <a:t>I’m happy to see that the evidence in this dataset is showing me that gender isn’t impacting job placement (yay progress!)</a:t>
            </a:r>
          </a:p>
          <a:p>
            <a:r>
              <a:rPr lang="en-US" dirty="0"/>
              <a:t>Do well in school. Take it seriously. Doing well in school seems to have the biggest impact on landing a job!</a:t>
            </a:r>
          </a:p>
        </p:txBody>
      </p:sp>
    </p:spTree>
    <p:extLst>
      <p:ext uri="{BB962C8B-B14F-4D97-AF65-F5344CB8AC3E}">
        <p14:creationId xmlns:p14="http://schemas.microsoft.com/office/powerpoint/2010/main" val="3903608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660400" y="1636210"/>
            <a:ext cx="4275138" cy="3560763"/>
          </a:xfrm>
        </p:spPr>
        <p:txBody>
          <a:bodyPr/>
          <a:lstStyle/>
          <a:p>
            <a:r>
              <a:rPr lang="en-US" dirty="0"/>
              <a:t>Introduction</a:t>
            </a:r>
          </a:p>
          <a:p>
            <a:r>
              <a:rPr lang="en-US" dirty="0"/>
              <a:t>Research Question</a:t>
            </a:r>
          </a:p>
          <a:p>
            <a:r>
              <a:rPr lang="en-US" dirty="0"/>
              <a:t>Data</a:t>
            </a:r>
          </a:p>
          <a:p>
            <a:r>
              <a:rPr lang="en-US" dirty="0"/>
              <a:t>Modeling</a:t>
            </a:r>
          </a:p>
          <a:p>
            <a:r>
              <a:rPr lang="en-US" dirty="0"/>
              <a:t>Evaluation</a:t>
            </a:r>
          </a:p>
          <a:p>
            <a:r>
              <a:rPr lang="en-US" dirty="0"/>
              <a:t>Takeaways</a:t>
            </a:r>
          </a:p>
          <a:p>
            <a:r>
              <a:rPr lang="en-US" dirty="0"/>
              <a:t>Conclusion</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51" r="15351"/>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334538" y="1648617"/>
            <a:ext cx="6345042" cy="4707577"/>
          </a:xfrm>
        </p:spPr>
        <p:txBody>
          <a:bodyPr/>
          <a:lstStyle/>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Times New Roman" panose="02020603050405020304" pitchFamily="18" charset="0"/>
                <a:cs typeface="Times New Roman" panose="02020603050405020304" pitchFamily="18" charset="0"/>
              </a:rPr>
              <a:t>I am a career changer. </a:t>
            </a:r>
            <a:endParaRPr lang="en-US" sz="1600" dirty="0">
              <a:solidFill>
                <a:srgbClr val="24292F"/>
              </a:solidFill>
              <a:latin typeface="Open Sans" panose="020B0606030504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Times New Roman" panose="02020603050405020304" pitchFamily="18" charset="0"/>
                <a:cs typeface="Times New Roman" panose="02020603050405020304" pitchFamily="18" charset="0"/>
              </a:rPr>
              <a:t>I chose a bootcamp program over getting another undergraduate degree.</a:t>
            </a:r>
          </a:p>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Times New Roman" panose="02020603050405020304" pitchFamily="18" charset="0"/>
                <a:cs typeface="Times New Roman" panose="02020603050405020304" pitchFamily="18" charset="0"/>
              </a:rPr>
              <a:t>I have done all the right things—gotten an internship, done well in classes, worked with my career coach, updated my resume, gotten some actual real-world experience under my belt and even done a few paid short-term projects for various companies</a:t>
            </a:r>
          </a:p>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Times New Roman" panose="02020603050405020304" pitchFamily="18" charset="0"/>
                <a:cs typeface="Times New Roman" panose="02020603050405020304" pitchFamily="18" charset="0"/>
              </a:rPr>
              <a:t>When it’s come to finding a full-time job in data science I have been hitting roadblocks. </a:t>
            </a:r>
          </a:p>
          <a:p>
            <a:pPr marL="0" marR="0">
              <a:lnSpc>
                <a:spcPct val="107000"/>
              </a:lnSpc>
              <a:spcBef>
                <a:spcPts val="0"/>
              </a:spcBef>
              <a:spcAft>
                <a:spcPts val="0"/>
              </a:spcAft>
            </a:pPr>
            <a:r>
              <a:rPr lang="en-US" sz="1600" dirty="0">
                <a:solidFill>
                  <a:srgbClr val="24292F"/>
                </a:solidFill>
                <a:latin typeface="Open Sans" panose="020B0606030504020204" pitchFamily="34" charset="0"/>
                <a:ea typeface="Calibri" panose="020F0502020204030204" pitchFamily="34" charset="0"/>
                <a:cs typeface="Times New Roman" panose="02020603050405020304" pitchFamily="18" charset="0"/>
              </a:rPr>
              <a:t>Is it because I didn’t get my undergrad in data science, economics, statistics or finance?</a:t>
            </a:r>
          </a:p>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Calibri" panose="020F0502020204030204" pitchFamily="34" charset="0"/>
                <a:cs typeface="Times New Roman" panose="02020603050405020304" pitchFamily="18" charset="0"/>
              </a:rPr>
              <a:t>Is it because I don’t have a master’s?</a:t>
            </a:r>
          </a:p>
          <a:p>
            <a:pPr marL="0" marR="0">
              <a:lnSpc>
                <a:spcPct val="107000"/>
              </a:lnSpc>
              <a:spcBef>
                <a:spcPts val="0"/>
              </a:spcBef>
              <a:spcAft>
                <a:spcPts val="0"/>
              </a:spcAft>
            </a:pPr>
            <a:r>
              <a:rPr lang="en-US" sz="1600" dirty="0">
                <a:solidFill>
                  <a:srgbClr val="24292F"/>
                </a:solidFill>
                <a:latin typeface="Open Sans" panose="020B0606030504020204" pitchFamily="34" charset="0"/>
                <a:ea typeface="Calibri" panose="020F0502020204030204" pitchFamily="34" charset="0"/>
                <a:cs typeface="Times New Roman" panose="02020603050405020304" pitchFamily="18" charset="0"/>
              </a:rPr>
              <a:t>Is it because I’m a female?</a:t>
            </a:r>
          </a:p>
          <a:p>
            <a:pPr marL="0" marR="0">
              <a:lnSpc>
                <a:spcPct val="107000"/>
              </a:lnSpc>
              <a:spcBef>
                <a:spcPts val="0"/>
              </a:spcBef>
              <a:spcAft>
                <a:spcPts val="0"/>
              </a:spcAft>
            </a:pPr>
            <a:r>
              <a:rPr lang="en-US" sz="1600" dirty="0">
                <a:solidFill>
                  <a:srgbClr val="24292F"/>
                </a:solidFill>
                <a:effectLst/>
                <a:latin typeface="Open Sans" panose="020B0606030504020204" pitchFamily="34" charset="0"/>
                <a:ea typeface="Calibri" panose="020F0502020204030204" pitchFamily="34" charset="0"/>
                <a:cs typeface="Times New Roman" panose="02020603050405020304" pitchFamily="18" charset="0"/>
              </a:rPr>
              <a:t>Is it because I don’t have enough work experience?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000000"/>
                </a:solidFill>
                <a:effectLst/>
                <a:latin typeface="Open Sans" panose="020B0606030504020204" pitchFamily="34" charset="0"/>
                <a:ea typeface="Times New Roman" panose="02020603050405020304" pitchFamily="18" charset="0"/>
                <a:cs typeface="Times New Roman" panose="02020603050405020304" pitchFamily="18" charset="0"/>
              </a:rPr>
              <a:t>I decided to do an analysis of a job placement dataset to find out what variables are most likely to impact placement.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a:srcRect l="22544" r="22544"/>
          <a:stretch>
            <a:fillRect/>
          </a:stretch>
        </p:blipFill>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3947532" y="1382751"/>
            <a:ext cx="4337823" cy="3289610"/>
          </a:xfrm>
        </p:spPr>
        <p:txBody>
          <a:bodyPr/>
          <a:lstStyle/>
          <a:p>
            <a:pPr rtl="0" eaLnBrk="1" latinLnBrk="0" hangingPunct="1"/>
            <a:r>
              <a:rPr lang="en-US" sz="4000" b="0" dirty="0">
                <a:latin typeface="Calibri Light" panose="020F0302020204030204" pitchFamily="34" charset="0"/>
                <a:ea typeface="+mn-ea"/>
                <a:cs typeface="+mn-cs"/>
              </a:rPr>
              <a:t>The most important question to answer: </a:t>
            </a:r>
            <a:r>
              <a:rPr lang="en-US" sz="4400" dirty="0">
                <a:latin typeface="Calibri Light" panose="020F0302020204030204" pitchFamily="34" charset="0"/>
                <a:ea typeface="+mn-ea"/>
                <a:cs typeface="+mn-cs"/>
              </a:rPr>
              <a:t>is work experience an accurate predictor of job placement?</a:t>
            </a:r>
            <a:endParaRPr lang="en-US" sz="4400"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6222380" y="5021940"/>
            <a:ext cx="2062975" cy="481965"/>
          </a:xfrm>
        </p:spPr>
        <p:txBody>
          <a:bodyPr/>
          <a:lstStyle/>
          <a:p>
            <a:r>
              <a:rPr lang="en-US" sz="2800" dirty="0"/>
              <a:t>Let’s dive in</a:t>
            </a:r>
          </a:p>
        </p:txBody>
      </p:sp>
    </p:spTree>
    <p:extLst>
      <p:ext uri="{BB962C8B-B14F-4D97-AF65-F5344CB8AC3E}">
        <p14:creationId xmlns:p14="http://schemas.microsoft.com/office/powerpoint/2010/main" val="111025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660400" y="462449"/>
            <a:ext cx="5839254" cy="1332506"/>
          </a:xfrm>
        </p:spPr>
        <p:txBody>
          <a:bodyPr/>
          <a:lstStyle/>
          <a:p>
            <a:pPr marL="0" marR="0" fontAlgn="base">
              <a:lnSpc>
                <a:spcPts val="1800"/>
              </a:lnSpc>
              <a:spcBef>
                <a:spcPts val="0"/>
              </a:spcBef>
              <a:spcAft>
                <a:spcPts val="0"/>
              </a:spcAft>
            </a:pPr>
            <a:r>
              <a:rPr lang="en-US" sz="2800" b="1" dirty="0">
                <a:solidFill>
                  <a:srgbClr val="202124"/>
                </a:solidFill>
                <a:effectLst/>
                <a:latin typeface="inherit"/>
                <a:ea typeface="Times New Roman" panose="02020603050405020304" pitchFamily="18" charset="0"/>
                <a:cs typeface="Arial" panose="020B0604020202020204" pitchFamily="34" charset="0"/>
              </a:rPr>
              <a:t>About this file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rgbClr val="3C4043"/>
                </a:solidFill>
                <a:effectLst/>
                <a:latin typeface="inherit"/>
                <a:ea typeface="Times New Roman" panose="02020603050405020304" pitchFamily="18" charset="0"/>
                <a:cs typeface="Arial" panose="020B0604020202020204" pitchFamily="34" charset="0"/>
              </a:rPr>
              <a:t>This file contains different attributes of the candidates educational history and work experience. The detailed data dictionary is given below:</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660400" y="2074611"/>
            <a:ext cx="5036407" cy="4320940"/>
          </a:xfrm>
        </p:spPr>
        <p:txBody>
          <a:bodyPr/>
          <a:lstStyle/>
          <a:p>
            <a:pPr marL="0" marR="0" fontAlgn="base">
              <a:lnSpc>
                <a:spcPts val="1650"/>
              </a:lnSpc>
              <a:spcBef>
                <a:spcPts val="1200"/>
              </a:spcBef>
              <a:spcAft>
                <a:spcPts val="0"/>
              </a:spcAft>
            </a:pPr>
            <a:r>
              <a:rPr lang="en-US" sz="1800" dirty="0">
                <a:solidFill>
                  <a:srgbClr val="3C4043"/>
                </a:solidFill>
                <a:effectLst/>
                <a:latin typeface="inherit"/>
                <a:ea typeface="Times New Roman" panose="02020603050405020304" pitchFamily="18" charset="0"/>
                <a:cs typeface="Arial" panose="020B0604020202020204" pitchFamily="34" charset="0"/>
              </a:rPr>
              <a:t>gender : Gender of the candidate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ssc_percentage</a:t>
            </a:r>
            <a:r>
              <a:rPr lang="en-US" sz="1800" dirty="0">
                <a:solidFill>
                  <a:srgbClr val="3C4043"/>
                </a:solidFill>
                <a:effectLst/>
                <a:latin typeface="inherit"/>
                <a:ea typeface="Times New Roman" panose="02020603050405020304" pitchFamily="18" charset="0"/>
                <a:cs typeface="Arial" panose="020B0604020202020204" pitchFamily="34" charset="0"/>
              </a:rPr>
              <a:t> : Senior secondary exams percentage (10th Grade)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ssc_board</a:t>
            </a:r>
            <a:r>
              <a:rPr lang="en-US" sz="1800" dirty="0">
                <a:solidFill>
                  <a:srgbClr val="3C4043"/>
                </a:solidFill>
                <a:effectLst/>
                <a:latin typeface="inherit"/>
                <a:ea typeface="Times New Roman" panose="02020603050405020304" pitchFamily="18" charset="0"/>
                <a:cs typeface="Arial" panose="020B0604020202020204" pitchFamily="34" charset="0"/>
              </a:rPr>
              <a:t> : Board of education for </a:t>
            </a:r>
            <a:r>
              <a:rPr lang="en-US" sz="1800" dirty="0" err="1">
                <a:solidFill>
                  <a:srgbClr val="3C4043"/>
                </a:solidFill>
                <a:effectLst/>
                <a:latin typeface="inherit"/>
                <a:ea typeface="Times New Roman" panose="02020603050405020304" pitchFamily="18" charset="0"/>
                <a:cs typeface="Arial" panose="020B0604020202020204" pitchFamily="34" charset="0"/>
              </a:rPr>
              <a:t>ssc</a:t>
            </a:r>
            <a:r>
              <a:rPr lang="en-US" sz="1800" dirty="0">
                <a:solidFill>
                  <a:srgbClr val="3C4043"/>
                </a:solidFill>
                <a:effectLst/>
                <a:latin typeface="inherit"/>
                <a:ea typeface="Times New Roman" panose="02020603050405020304" pitchFamily="18" charset="0"/>
                <a:cs typeface="Arial" panose="020B0604020202020204" pitchFamily="34" charset="0"/>
              </a:rPr>
              <a:t> exams</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hsc_percentage</a:t>
            </a:r>
            <a:r>
              <a:rPr lang="en-US" sz="1800" dirty="0">
                <a:solidFill>
                  <a:srgbClr val="3C4043"/>
                </a:solidFill>
                <a:effectLst/>
                <a:latin typeface="inherit"/>
                <a:ea typeface="Times New Roman" panose="02020603050405020304" pitchFamily="18" charset="0"/>
                <a:cs typeface="Arial" panose="020B0604020202020204" pitchFamily="34" charset="0"/>
              </a:rPr>
              <a:t> : Higher secondary exams percentage (12th Grade)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hsc_borad</a:t>
            </a:r>
            <a:r>
              <a:rPr lang="en-US" sz="1800" dirty="0">
                <a:solidFill>
                  <a:srgbClr val="3C4043"/>
                </a:solidFill>
                <a:effectLst/>
                <a:latin typeface="inherit"/>
                <a:ea typeface="Times New Roman" panose="02020603050405020304" pitchFamily="18" charset="0"/>
                <a:cs typeface="Arial" panose="020B0604020202020204" pitchFamily="34" charset="0"/>
              </a:rPr>
              <a:t> : Board of education for </a:t>
            </a:r>
            <a:r>
              <a:rPr lang="en-US" sz="1800" dirty="0" err="1">
                <a:solidFill>
                  <a:srgbClr val="3C4043"/>
                </a:solidFill>
                <a:effectLst/>
                <a:latin typeface="inherit"/>
                <a:ea typeface="Times New Roman" panose="02020603050405020304" pitchFamily="18" charset="0"/>
                <a:cs typeface="Arial" panose="020B0604020202020204" pitchFamily="34" charset="0"/>
              </a:rPr>
              <a:t>hsc</a:t>
            </a:r>
            <a:r>
              <a:rPr lang="en-US" sz="1800" dirty="0">
                <a:solidFill>
                  <a:srgbClr val="3C4043"/>
                </a:solidFill>
                <a:effectLst/>
                <a:latin typeface="inherit"/>
                <a:ea typeface="Times New Roman" panose="02020603050405020304" pitchFamily="18" charset="0"/>
                <a:cs typeface="Arial" panose="020B0604020202020204" pitchFamily="34" charset="0"/>
              </a:rPr>
              <a:t> exams</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hsc_subject</a:t>
            </a:r>
            <a:r>
              <a:rPr lang="en-US" sz="1800" dirty="0">
                <a:solidFill>
                  <a:srgbClr val="3C4043"/>
                </a:solidFill>
                <a:effectLst/>
                <a:latin typeface="inherit"/>
                <a:ea typeface="Times New Roman" panose="02020603050405020304" pitchFamily="18" charset="0"/>
                <a:cs typeface="Arial" panose="020B0604020202020204" pitchFamily="34" charset="0"/>
              </a:rPr>
              <a:t> : Subject of study for </a:t>
            </a:r>
            <a:r>
              <a:rPr lang="en-US" sz="1800" dirty="0" err="1">
                <a:solidFill>
                  <a:srgbClr val="3C4043"/>
                </a:solidFill>
                <a:effectLst/>
                <a:latin typeface="inherit"/>
                <a:ea typeface="Times New Roman" panose="02020603050405020304" pitchFamily="18" charset="0"/>
                <a:cs typeface="Arial" panose="020B0604020202020204" pitchFamily="34" charset="0"/>
              </a:rPr>
              <a:t>hsc</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degree_percentage</a:t>
            </a:r>
            <a:r>
              <a:rPr lang="en-US" sz="1800" dirty="0">
                <a:solidFill>
                  <a:srgbClr val="3C4043"/>
                </a:solidFill>
                <a:effectLst/>
                <a:latin typeface="inherit"/>
                <a:ea typeface="Times New Roman" panose="02020603050405020304" pitchFamily="18" charset="0"/>
                <a:cs typeface="Arial" panose="020B0604020202020204" pitchFamily="34" charset="0"/>
              </a:rPr>
              <a:t> : Percentage of marks in undergrad degree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undergrad_degree</a:t>
            </a:r>
            <a:r>
              <a:rPr lang="en-US" sz="1800" dirty="0">
                <a:solidFill>
                  <a:srgbClr val="3C4043"/>
                </a:solidFill>
                <a:effectLst/>
                <a:latin typeface="inherit"/>
                <a:ea typeface="Times New Roman" panose="02020603050405020304" pitchFamily="18" charset="0"/>
                <a:cs typeface="Arial" panose="020B0604020202020204" pitchFamily="34" charset="0"/>
              </a:rPr>
              <a:t> : Undergrad degree majors</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work_experience</a:t>
            </a:r>
            <a:r>
              <a:rPr lang="en-US" sz="1800" dirty="0">
                <a:solidFill>
                  <a:srgbClr val="3C4043"/>
                </a:solidFill>
                <a:effectLst/>
                <a:latin typeface="inherit"/>
                <a:ea typeface="Times New Roman" panose="02020603050405020304" pitchFamily="18" charset="0"/>
                <a:cs typeface="Arial" panose="020B0604020202020204" pitchFamily="34" charset="0"/>
              </a:rPr>
              <a:t> : Past work experience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emp_test_percentage</a:t>
            </a:r>
            <a:r>
              <a:rPr lang="en-US" sz="1800" dirty="0">
                <a:solidFill>
                  <a:srgbClr val="3C4043"/>
                </a:solidFill>
                <a:effectLst/>
                <a:latin typeface="inherit"/>
                <a:ea typeface="Times New Roman" panose="02020603050405020304" pitchFamily="18" charset="0"/>
                <a:cs typeface="Arial" panose="020B0604020202020204" pitchFamily="34" charset="0"/>
              </a:rPr>
              <a:t> : Aptitude test percentage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a:solidFill>
                  <a:srgbClr val="3C4043"/>
                </a:solidFill>
                <a:effectLst/>
                <a:latin typeface="inherit"/>
                <a:ea typeface="Times New Roman" panose="02020603050405020304" pitchFamily="18" charset="0"/>
                <a:cs typeface="Arial" panose="020B0604020202020204" pitchFamily="34" charset="0"/>
              </a:rPr>
              <a:t>specialization : Postgrad degree majors - (MBA specialization)</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err="1">
                <a:solidFill>
                  <a:srgbClr val="3C4043"/>
                </a:solidFill>
                <a:effectLst/>
                <a:latin typeface="inherit"/>
                <a:ea typeface="Times New Roman" panose="02020603050405020304" pitchFamily="18" charset="0"/>
                <a:cs typeface="Arial" panose="020B0604020202020204" pitchFamily="34" charset="0"/>
              </a:rPr>
              <a:t>mba_percent</a:t>
            </a:r>
            <a:r>
              <a:rPr lang="en-US" sz="1800" dirty="0">
                <a:solidFill>
                  <a:srgbClr val="3C4043"/>
                </a:solidFill>
                <a:effectLst/>
                <a:latin typeface="inherit"/>
                <a:ea typeface="Times New Roman" panose="02020603050405020304" pitchFamily="18" charset="0"/>
                <a:cs typeface="Arial" panose="020B0604020202020204" pitchFamily="34" charset="0"/>
              </a:rPr>
              <a:t> : Percentage of marks in MBA degree</a:t>
            </a:r>
            <a:br>
              <a:rPr lang="en-US" sz="1800" dirty="0">
                <a:solidFill>
                  <a:srgbClr val="3C4043"/>
                </a:solidFill>
                <a:effectLst/>
                <a:latin typeface="inherit"/>
                <a:ea typeface="Times New Roman" panose="02020603050405020304" pitchFamily="18" charset="0"/>
                <a:cs typeface="Arial" panose="020B0604020202020204" pitchFamily="34" charset="0"/>
              </a:rPr>
            </a:br>
            <a:r>
              <a:rPr lang="en-US" sz="1800" dirty="0">
                <a:solidFill>
                  <a:srgbClr val="3C4043"/>
                </a:solidFill>
                <a:effectLst/>
                <a:latin typeface="inherit"/>
                <a:ea typeface="Times New Roman" panose="02020603050405020304" pitchFamily="18" charset="0"/>
                <a:cs typeface="Arial" panose="020B0604020202020204" pitchFamily="34" charset="0"/>
              </a:rPr>
              <a:t>status (TARGET) : Status of placement. Placed / Not Placed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a:xfrm>
            <a:off x="660400" y="1607801"/>
            <a:ext cx="1984290" cy="445984"/>
          </a:xfrm>
        </p:spPr>
        <p:txBody>
          <a:bodyPr/>
          <a:lstStyle/>
          <a:p>
            <a:r>
              <a:rPr lang="en-US" dirty="0"/>
              <a:t>Data Dictionary</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a:srcRect l="17082" r="17082"/>
          <a:stretch/>
        </p:blipFill>
        <p:spPr>
          <a:xfrm>
            <a:off x="5989638" y="397476"/>
            <a:ext cx="5541962" cy="5611813"/>
          </a:xfrm>
        </p:spPr>
      </p:pic>
    </p:spTree>
    <p:extLst>
      <p:ext uri="{BB962C8B-B14F-4D97-AF65-F5344CB8AC3E}">
        <p14:creationId xmlns:p14="http://schemas.microsoft.com/office/powerpoint/2010/main" val="282711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838200" y="116017"/>
            <a:ext cx="10515600" cy="700115"/>
          </a:xfrm>
        </p:spPr>
        <p:txBody>
          <a:bodyPr/>
          <a:lstStyle/>
          <a:p>
            <a:r>
              <a:rPr lang="en-US" dirty="0"/>
              <a:t>Taking a look at the data in Python</a:t>
            </a:r>
          </a:p>
        </p:txBody>
      </p:sp>
      <p:pic>
        <p:nvPicPr>
          <p:cNvPr id="3" name="Picture 2" descr="Table&#10;&#10;Description automatically generated">
            <a:extLst>
              <a:ext uri="{FF2B5EF4-FFF2-40B4-BE49-F238E27FC236}">
                <a16:creationId xmlns:a16="http://schemas.microsoft.com/office/drawing/2014/main" id="{BC052796-7FCC-3345-FEC1-B94E6CFEDDFB}"/>
              </a:ext>
            </a:extLst>
          </p:cNvPr>
          <p:cNvPicPr>
            <a:picLocks noChangeAspect="1"/>
          </p:cNvPicPr>
          <p:nvPr/>
        </p:nvPicPr>
        <p:blipFill>
          <a:blip r:embed="rId2"/>
          <a:stretch>
            <a:fillRect/>
          </a:stretch>
        </p:blipFill>
        <p:spPr>
          <a:xfrm>
            <a:off x="0" y="1163156"/>
            <a:ext cx="12192000" cy="5694844"/>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838200" y="674955"/>
            <a:ext cx="10515600" cy="700115"/>
          </a:xfrm>
        </p:spPr>
        <p:txBody>
          <a:bodyPr/>
          <a:lstStyle/>
          <a:p>
            <a:r>
              <a:rPr lang="en-US" dirty="0"/>
              <a:t>After cleaning/encoding the data and dropping unnecessary columns</a:t>
            </a:r>
          </a:p>
        </p:txBody>
      </p:sp>
      <p:pic>
        <p:nvPicPr>
          <p:cNvPr id="3" name="Picture 2" descr="A computer screen capture&#10;&#10;Description automatically generated with low confidence">
            <a:extLst>
              <a:ext uri="{FF2B5EF4-FFF2-40B4-BE49-F238E27FC236}">
                <a16:creationId xmlns:a16="http://schemas.microsoft.com/office/drawing/2014/main" id="{1FAF5EE9-4AB2-E568-5575-40A9A07D8F16}"/>
              </a:ext>
            </a:extLst>
          </p:cNvPr>
          <p:cNvPicPr>
            <a:picLocks noChangeAspect="1"/>
          </p:cNvPicPr>
          <p:nvPr/>
        </p:nvPicPr>
        <p:blipFill>
          <a:blip r:embed="rId2"/>
          <a:stretch>
            <a:fillRect/>
          </a:stretch>
        </p:blipFill>
        <p:spPr>
          <a:xfrm>
            <a:off x="0" y="2445754"/>
            <a:ext cx="12192000" cy="2905604"/>
          </a:xfrm>
          <a:prstGeom prst="rect">
            <a:avLst/>
          </a:prstGeom>
        </p:spPr>
      </p:pic>
    </p:spTree>
    <p:extLst>
      <p:ext uri="{BB962C8B-B14F-4D97-AF65-F5344CB8AC3E}">
        <p14:creationId xmlns:p14="http://schemas.microsoft.com/office/powerpoint/2010/main" val="257542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3866479" y="2952186"/>
            <a:ext cx="4430879" cy="2374194"/>
          </a:xfrm>
        </p:spPr>
        <p:txBody>
          <a:bodyPr/>
          <a:lstStyle/>
          <a:p>
            <a:pPr rtl="0" eaLnBrk="1" latinLnBrk="0" hangingPunct="1"/>
            <a:r>
              <a:rPr lang="en-US" sz="2800" kern="1200" dirty="0">
                <a:solidFill>
                  <a:srgbClr val="FFFFFF"/>
                </a:solidFill>
                <a:effectLst/>
                <a:latin typeface="Calibri Light" panose="020F0302020204030204" pitchFamily="34" charset="0"/>
                <a:ea typeface="+mn-ea"/>
                <a:cs typeface="+mn-cs"/>
              </a:rPr>
              <a:t>I chose to focus on work experience, gender, grades in undergrad, grades in grad school, aptitude test scores, what their undergrad was in, and what their graduate degree was in.</a:t>
            </a:r>
            <a:endParaRPr lang="en-US" dirty="0"/>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17DE5458-0766-49A5-8982-EF9557A6BB94}"/>
              </a:ext>
            </a:extLst>
          </p:cNvPr>
          <p:cNvSpPr>
            <a:spLocks noGrp="1"/>
          </p:cNvSpPr>
          <p:nvPr>
            <p:ph type="body" sz="quarter" idx="11"/>
          </p:nvPr>
        </p:nvSpPr>
        <p:spPr>
          <a:xfrm>
            <a:off x="3744901" y="1030625"/>
            <a:ext cx="4511931" cy="1937425"/>
          </a:xfrm>
        </p:spPr>
        <p:txBody>
          <a:bodyPr/>
          <a:lstStyle/>
          <a:p>
            <a:r>
              <a:rPr lang="en-US" sz="3000" dirty="0"/>
              <a:t>I split the data into features of interest and a target variable (“placed”).</a:t>
            </a:r>
          </a:p>
        </p:txBody>
      </p:sp>
    </p:spTree>
    <p:extLst>
      <p:ext uri="{BB962C8B-B14F-4D97-AF65-F5344CB8AC3E}">
        <p14:creationId xmlns:p14="http://schemas.microsoft.com/office/powerpoint/2010/main" val="410139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9463599-4137-2746-17A1-D306D1318147}"/>
              </a:ext>
            </a:extLst>
          </p:cNvPr>
          <p:cNvPicPr>
            <a:picLocks noChangeAspect="1"/>
          </p:cNvPicPr>
          <p:nvPr/>
        </p:nvPicPr>
        <p:blipFill>
          <a:blip r:embed="rId2"/>
          <a:stretch>
            <a:fillRect/>
          </a:stretch>
        </p:blipFill>
        <p:spPr>
          <a:xfrm>
            <a:off x="0" y="403542"/>
            <a:ext cx="7678222" cy="5306165"/>
          </a:xfrm>
          <a:prstGeom prst="rect">
            <a:avLst/>
          </a:prstGeom>
        </p:spPr>
      </p:pic>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7067379" y="525282"/>
            <a:ext cx="5124621" cy="4763340"/>
          </a:xfrm>
        </p:spPr>
        <p:txBody>
          <a:bodyPr/>
          <a:lstStyle/>
          <a:p>
            <a:r>
              <a:rPr lang="en-US" dirty="0"/>
              <a:t>After trying a few models I finally have one I’m happy with– a Gradient Boost classifier</a:t>
            </a:r>
          </a:p>
        </p:txBody>
      </p:sp>
      <p:sp>
        <p:nvSpPr>
          <p:cNvPr id="12" name="TextBox 11">
            <a:extLst>
              <a:ext uri="{FF2B5EF4-FFF2-40B4-BE49-F238E27FC236}">
                <a16:creationId xmlns:a16="http://schemas.microsoft.com/office/drawing/2014/main" id="{7692089C-8374-A720-49E5-743C7046918E}"/>
              </a:ext>
            </a:extLst>
          </p:cNvPr>
          <p:cNvSpPr txBox="1"/>
          <p:nvPr/>
        </p:nvSpPr>
        <p:spPr>
          <a:xfrm>
            <a:off x="7067379" y="5069463"/>
            <a:ext cx="5124621" cy="1384995"/>
          </a:xfrm>
          <a:prstGeom prst="rect">
            <a:avLst/>
          </a:prstGeom>
          <a:noFill/>
        </p:spPr>
        <p:txBody>
          <a:bodyPr wrap="square" rtlCol="0">
            <a:spAutoFit/>
          </a:bodyPr>
          <a:lstStyle/>
          <a:p>
            <a:pPr algn="ctr"/>
            <a:r>
              <a:rPr lang="en-US" sz="2800" b="1" dirty="0"/>
              <a:t>The model was stable with a training score of 0.994 and a testing score of 0.852</a:t>
            </a: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0E5D6BB-DBB0-3848-6F99-98836B6176A0}"/>
                  </a:ext>
                </a:extLst>
              </p14:cNvPr>
              <p14:cNvContentPartPr/>
              <p14:nvPr/>
            </p14:nvContentPartPr>
            <p14:xfrm>
              <a:off x="456986" y="4089863"/>
              <a:ext cx="384120" cy="22680"/>
            </p14:xfrm>
          </p:contentPart>
        </mc:Choice>
        <mc:Fallback xmlns="">
          <p:pic>
            <p:nvPicPr>
              <p:cNvPr id="13" name="Ink 12">
                <a:extLst>
                  <a:ext uri="{FF2B5EF4-FFF2-40B4-BE49-F238E27FC236}">
                    <a16:creationId xmlns:a16="http://schemas.microsoft.com/office/drawing/2014/main" id="{80E5D6BB-DBB0-3848-6F99-98836B6176A0}"/>
                  </a:ext>
                </a:extLst>
              </p:cNvPr>
              <p:cNvPicPr/>
              <p:nvPr/>
            </p:nvPicPr>
            <p:blipFill>
              <a:blip r:embed="rId4"/>
              <a:stretch>
                <a:fillRect/>
              </a:stretch>
            </p:blipFill>
            <p:spPr>
              <a:xfrm>
                <a:off x="403346" y="3981863"/>
                <a:ext cx="491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B45BB13E-1FC3-C9E3-6418-074534E6CCA0}"/>
                  </a:ext>
                </a:extLst>
              </p14:cNvPr>
              <p14:cNvContentPartPr/>
              <p14:nvPr/>
            </p14:nvContentPartPr>
            <p14:xfrm>
              <a:off x="432506" y="4917863"/>
              <a:ext cx="401760" cy="5040"/>
            </p14:xfrm>
          </p:contentPart>
        </mc:Choice>
        <mc:Fallback xmlns="">
          <p:pic>
            <p:nvPicPr>
              <p:cNvPr id="14" name="Ink 13">
                <a:extLst>
                  <a:ext uri="{FF2B5EF4-FFF2-40B4-BE49-F238E27FC236}">
                    <a16:creationId xmlns:a16="http://schemas.microsoft.com/office/drawing/2014/main" id="{B45BB13E-1FC3-C9E3-6418-074534E6CCA0}"/>
                  </a:ext>
                </a:extLst>
              </p:cNvPr>
              <p:cNvPicPr/>
              <p:nvPr/>
            </p:nvPicPr>
            <p:blipFill>
              <a:blip r:embed="rId6"/>
              <a:stretch>
                <a:fillRect/>
              </a:stretch>
            </p:blipFill>
            <p:spPr>
              <a:xfrm>
                <a:off x="378506" y="4809863"/>
                <a:ext cx="509400" cy="220680"/>
              </a:xfrm>
              <a:prstGeom prst="rect">
                <a:avLst/>
              </a:prstGeom>
            </p:spPr>
          </p:pic>
        </mc:Fallback>
      </mc:AlternateContent>
    </p:spTree>
    <p:extLst>
      <p:ext uri="{BB962C8B-B14F-4D97-AF65-F5344CB8AC3E}">
        <p14:creationId xmlns:p14="http://schemas.microsoft.com/office/powerpoint/2010/main" val="340669795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124</TotalTime>
  <Words>684</Words>
  <Application>Microsoft Office PowerPoint</Application>
  <PresentationFormat>Widescreen</PresentationFormat>
  <Paragraphs>50</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Corbel</vt:lpstr>
      <vt:lpstr>inherit</vt:lpstr>
      <vt:lpstr>Open Sans</vt:lpstr>
      <vt:lpstr>Wingdings</vt:lpstr>
      <vt:lpstr>Office Theme</vt:lpstr>
      <vt:lpstr>Is work experience an accurate predictor of job placement?</vt:lpstr>
      <vt:lpstr>Agenda</vt:lpstr>
      <vt:lpstr>Introduction</vt:lpstr>
      <vt:lpstr>The most important question to answer: is work experience an accurate predictor of job placement?</vt:lpstr>
      <vt:lpstr>About this file This file contains different attributes of the candidates educational history and work experience. The detailed data dictionary is given below: </vt:lpstr>
      <vt:lpstr>Taking a look at the data in Python</vt:lpstr>
      <vt:lpstr>After cleaning/encoding the data and dropping unnecessary columns</vt:lpstr>
      <vt:lpstr>I chose to focus on work experience, gender, grades in undergrad, grades in grad school, aptitude test scores, what their undergrad was in, and what their graduate degree was in.</vt:lpstr>
      <vt:lpstr>After trying a few models I finally have one I’m happy with– a Gradient Boost classifier</vt:lpstr>
      <vt:lpstr>I also ran a check for feature importance</vt:lpstr>
      <vt:lpstr>1. Undergrad grades seem to have the highest impact on job placement 2. Followed by exam scores during their graduate courses 3. Work experience didn’t have as much of an impact as expected, although it was still statistically significant 4. People who went into Marketing &amp; Finance had better job placement than people who went into Marketing  &amp; HR</vt:lpstr>
      <vt:lpstr>Team</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work experience an accurate predictor of job placement?</dc:title>
  <dc:creator>Brittney Price</dc:creator>
  <cp:lastModifiedBy>Brittney Price</cp:lastModifiedBy>
  <cp:revision>1</cp:revision>
  <dcterms:created xsi:type="dcterms:W3CDTF">2023-01-28T14:27:56Z</dcterms:created>
  <dcterms:modified xsi:type="dcterms:W3CDTF">2023-01-31T00:54:04Z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